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6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OSU%20Classes\CS%20575\Project_2\proj02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[proj02.csv]Sheet2!PivotTable2</c:name>
    <c:fmtId val="7"/>
  </c:pivotSource>
  <c:chart>
    <c:autoTitleDeleted val="0"/>
    <c:pivotFmts>
      <c:pivotFmt>
        <c:idx val="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accent1"/>
          </a:solidFill>
          <a:ln w="28575" cap="rnd">
            <a:solidFill>
              <a:schemeClr val="accent1"/>
            </a:solidFill>
            <a:round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3.9227723040644015E-2"/>
          <c:y val="6.4584783729760273E-2"/>
          <c:w val="0.76845937631290062"/>
          <c:h val="0.7866796446445613"/>
        </c:manualLayout>
      </c:layout>
      <c:lineChart>
        <c:grouping val="standar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Sum of 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Sheet2!$A$4:$A$76</c:f>
              <c:strCache>
                <c:ptCount val="7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  <c:pt idx="12">
                  <c:v>2025-01</c:v>
                </c:pt>
                <c:pt idx="13">
                  <c:v>2025-02</c:v>
                </c:pt>
                <c:pt idx="14">
                  <c:v>2025-03</c:v>
                </c:pt>
                <c:pt idx="15">
                  <c:v>2025-04</c:v>
                </c:pt>
                <c:pt idx="16">
                  <c:v>2025-05</c:v>
                </c:pt>
                <c:pt idx="17">
                  <c:v>2025-06</c:v>
                </c:pt>
                <c:pt idx="18">
                  <c:v>2025-07</c:v>
                </c:pt>
                <c:pt idx="19">
                  <c:v>2025-08</c:v>
                </c:pt>
                <c:pt idx="20">
                  <c:v>2025-09</c:v>
                </c:pt>
                <c:pt idx="21">
                  <c:v>2025-10</c:v>
                </c:pt>
                <c:pt idx="22">
                  <c:v>2025-11</c:v>
                </c:pt>
                <c:pt idx="23">
                  <c:v>2025-12</c:v>
                </c:pt>
                <c:pt idx="24">
                  <c:v>2026-01</c:v>
                </c:pt>
                <c:pt idx="25">
                  <c:v>2026-02</c:v>
                </c:pt>
                <c:pt idx="26">
                  <c:v>2026-03</c:v>
                </c:pt>
                <c:pt idx="27">
                  <c:v>2026-04</c:v>
                </c:pt>
                <c:pt idx="28">
                  <c:v>2026-05</c:v>
                </c:pt>
                <c:pt idx="29">
                  <c:v>2026-06</c:v>
                </c:pt>
                <c:pt idx="30">
                  <c:v>2026-07</c:v>
                </c:pt>
                <c:pt idx="31">
                  <c:v>2026-08</c:v>
                </c:pt>
                <c:pt idx="32">
                  <c:v>2026-09</c:v>
                </c:pt>
                <c:pt idx="33">
                  <c:v>2026-10</c:v>
                </c:pt>
                <c:pt idx="34">
                  <c:v>2026-11</c:v>
                </c:pt>
                <c:pt idx="35">
                  <c:v>2026-12</c:v>
                </c:pt>
                <c:pt idx="36">
                  <c:v>2027-01</c:v>
                </c:pt>
                <c:pt idx="37">
                  <c:v>2027-02</c:v>
                </c:pt>
                <c:pt idx="38">
                  <c:v>2027-03</c:v>
                </c:pt>
                <c:pt idx="39">
                  <c:v>2027-04</c:v>
                </c:pt>
                <c:pt idx="40">
                  <c:v>2027-05</c:v>
                </c:pt>
                <c:pt idx="41">
                  <c:v>2027-06</c:v>
                </c:pt>
                <c:pt idx="42">
                  <c:v>2027-07</c:v>
                </c:pt>
                <c:pt idx="43">
                  <c:v>2027-08</c:v>
                </c:pt>
                <c:pt idx="44">
                  <c:v>2027-09</c:v>
                </c:pt>
                <c:pt idx="45">
                  <c:v>2027-10</c:v>
                </c:pt>
                <c:pt idx="46">
                  <c:v>2027-11</c:v>
                </c:pt>
                <c:pt idx="47">
                  <c:v>2027-12</c:v>
                </c:pt>
                <c:pt idx="48">
                  <c:v>2028-01</c:v>
                </c:pt>
                <c:pt idx="49">
                  <c:v>2028-02</c:v>
                </c:pt>
                <c:pt idx="50">
                  <c:v>2028-03</c:v>
                </c:pt>
                <c:pt idx="51">
                  <c:v>2028-04</c:v>
                </c:pt>
                <c:pt idx="52">
                  <c:v>2028-05</c:v>
                </c:pt>
                <c:pt idx="53">
                  <c:v>2028-06</c:v>
                </c:pt>
                <c:pt idx="54">
                  <c:v>2028-07</c:v>
                </c:pt>
                <c:pt idx="55">
                  <c:v>2028-08</c:v>
                </c:pt>
                <c:pt idx="56">
                  <c:v>2028-09</c:v>
                </c:pt>
                <c:pt idx="57">
                  <c:v>2028-10</c:v>
                </c:pt>
                <c:pt idx="58">
                  <c:v>2028-11</c:v>
                </c:pt>
                <c:pt idx="59">
                  <c:v>2028-12</c:v>
                </c:pt>
                <c:pt idx="60">
                  <c:v>2029-01</c:v>
                </c:pt>
                <c:pt idx="61">
                  <c:v>2029-02</c:v>
                </c:pt>
                <c:pt idx="62">
                  <c:v>2029-03</c:v>
                </c:pt>
                <c:pt idx="63">
                  <c:v>2029-04</c:v>
                </c:pt>
                <c:pt idx="64">
                  <c:v>2029-05</c:v>
                </c:pt>
                <c:pt idx="65">
                  <c:v>2029-06</c:v>
                </c:pt>
                <c:pt idx="66">
                  <c:v>2029-07</c:v>
                </c:pt>
                <c:pt idx="67">
                  <c:v>2029-08</c:v>
                </c:pt>
                <c:pt idx="68">
                  <c:v>2029-09</c:v>
                </c:pt>
                <c:pt idx="69">
                  <c:v>2029-10</c:v>
                </c:pt>
                <c:pt idx="70">
                  <c:v>2029-11</c:v>
                </c:pt>
                <c:pt idx="71">
                  <c:v>2029-12</c:v>
                </c:pt>
              </c:strCache>
            </c:strRef>
          </c:cat>
          <c:val>
            <c:numRef>
              <c:f>Sheet2!$B$4:$B$76</c:f>
              <c:numCache>
                <c:formatCode>General</c:formatCode>
                <c:ptCount val="72"/>
                <c:pt idx="0">
                  <c:v>60</c:v>
                </c:pt>
                <c:pt idx="1">
                  <c:v>47.49</c:v>
                </c:pt>
                <c:pt idx="2">
                  <c:v>51.52</c:v>
                </c:pt>
                <c:pt idx="3">
                  <c:v>63.06</c:v>
                </c:pt>
                <c:pt idx="4">
                  <c:v>61.88</c:v>
                </c:pt>
                <c:pt idx="5">
                  <c:v>69.7</c:v>
                </c:pt>
                <c:pt idx="6">
                  <c:v>78.87</c:v>
                </c:pt>
                <c:pt idx="7">
                  <c:v>76.61</c:v>
                </c:pt>
                <c:pt idx="8">
                  <c:v>83.19</c:v>
                </c:pt>
                <c:pt idx="9">
                  <c:v>67.89</c:v>
                </c:pt>
                <c:pt idx="10">
                  <c:v>47.66</c:v>
                </c:pt>
                <c:pt idx="11">
                  <c:v>36.18</c:v>
                </c:pt>
                <c:pt idx="12">
                  <c:v>33.43</c:v>
                </c:pt>
                <c:pt idx="13">
                  <c:v>33.82</c:v>
                </c:pt>
                <c:pt idx="14">
                  <c:v>38.450000000000003</c:v>
                </c:pt>
                <c:pt idx="15">
                  <c:v>64.8</c:v>
                </c:pt>
                <c:pt idx="16">
                  <c:v>65.44</c:v>
                </c:pt>
                <c:pt idx="17">
                  <c:v>76.39</c:v>
                </c:pt>
                <c:pt idx="18">
                  <c:v>82.07</c:v>
                </c:pt>
                <c:pt idx="19">
                  <c:v>79.19</c:v>
                </c:pt>
                <c:pt idx="20">
                  <c:v>69.989999999999995</c:v>
                </c:pt>
                <c:pt idx="21">
                  <c:v>65.709999999999994</c:v>
                </c:pt>
                <c:pt idx="22">
                  <c:v>52.83</c:v>
                </c:pt>
                <c:pt idx="23">
                  <c:v>41.52</c:v>
                </c:pt>
                <c:pt idx="24">
                  <c:v>46.84</c:v>
                </c:pt>
                <c:pt idx="25">
                  <c:v>32.08</c:v>
                </c:pt>
                <c:pt idx="26">
                  <c:v>46.38</c:v>
                </c:pt>
                <c:pt idx="27">
                  <c:v>48.67</c:v>
                </c:pt>
                <c:pt idx="28">
                  <c:v>72.98</c:v>
                </c:pt>
                <c:pt idx="29">
                  <c:v>65.430000000000007</c:v>
                </c:pt>
                <c:pt idx="30">
                  <c:v>78.47</c:v>
                </c:pt>
                <c:pt idx="31">
                  <c:v>74.08</c:v>
                </c:pt>
                <c:pt idx="32">
                  <c:v>82.19</c:v>
                </c:pt>
                <c:pt idx="33">
                  <c:v>60.51</c:v>
                </c:pt>
                <c:pt idx="34">
                  <c:v>52.33</c:v>
                </c:pt>
                <c:pt idx="35">
                  <c:v>46.11</c:v>
                </c:pt>
                <c:pt idx="36">
                  <c:v>41.31</c:v>
                </c:pt>
                <c:pt idx="37">
                  <c:v>39.43</c:v>
                </c:pt>
                <c:pt idx="38">
                  <c:v>54.47</c:v>
                </c:pt>
                <c:pt idx="39">
                  <c:v>50.51</c:v>
                </c:pt>
                <c:pt idx="40">
                  <c:v>67.98</c:v>
                </c:pt>
                <c:pt idx="41">
                  <c:v>77.900000000000006</c:v>
                </c:pt>
                <c:pt idx="42">
                  <c:v>78.12</c:v>
                </c:pt>
                <c:pt idx="43">
                  <c:v>85.9</c:v>
                </c:pt>
                <c:pt idx="44">
                  <c:v>68.72</c:v>
                </c:pt>
                <c:pt idx="45">
                  <c:v>62.18</c:v>
                </c:pt>
                <c:pt idx="46">
                  <c:v>63.95</c:v>
                </c:pt>
                <c:pt idx="47">
                  <c:v>49</c:v>
                </c:pt>
                <c:pt idx="48">
                  <c:v>39.47</c:v>
                </c:pt>
                <c:pt idx="49">
                  <c:v>38.65</c:v>
                </c:pt>
                <c:pt idx="50">
                  <c:v>49.54</c:v>
                </c:pt>
                <c:pt idx="51">
                  <c:v>54.47</c:v>
                </c:pt>
                <c:pt idx="52">
                  <c:v>74.180000000000007</c:v>
                </c:pt>
                <c:pt idx="53">
                  <c:v>67.099999999999994</c:v>
                </c:pt>
                <c:pt idx="54">
                  <c:v>82.14</c:v>
                </c:pt>
                <c:pt idx="55">
                  <c:v>81.709999999999994</c:v>
                </c:pt>
                <c:pt idx="56">
                  <c:v>79.86</c:v>
                </c:pt>
                <c:pt idx="57">
                  <c:v>64.12</c:v>
                </c:pt>
                <c:pt idx="58">
                  <c:v>48.57</c:v>
                </c:pt>
                <c:pt idx="59">
                  <c:v>46.99</c:v>
                </c:pt>
                <c:pt idx="60">
                  <c:v>34.07</c:v>
                </c:pt>
                <c:pt idx="61">
                  <c:v>32.74</c:v>
                </c:pt>
                <c:pt idx="62">
                  <c:v>45.77</c:v>
                </c:pt>
                <c:pt idx="63">
                  <c:v>64.52</c:v>
                </c:pt>
                <c:pt idx="64">
                  <c:v>68.87</c:v>
                </c:pt>
                <c:pt idx="65">
                  <c:v>79.14</c:v>
                </c:pt>
                <c:pt idx="66">
                  <c:v>75.2</c:v>
                </c:pt>
                <c:pt idx="67">
                  <c:v>81.010000000000005</c:v>
                </c:pt>
                <c:pt idx="68">
                  <c:v>67.19</c:v>
                </c:pt>
                <c:pt idx="69">
                  <c:v>57.69</c:v>
                </c:pt>
                <c:pt idx="70">
                  <c:v>48.11</c:v>
                </c:pt>
                <c:pt idx="71">
                  <c:v>37.35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E92-4AE9-BD13-86B30ADFD971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Sum of Precipitation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Sheet2!$A$4:$A$76</c:f>
              <c:strCache>
                <c:ptCount val="7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  <c:pt idx="12">
                  <c:v>2025-01</c:v>
                </c:pt>
                <c:pt idx="13">
                  <c:v>2025-02</c:v>
                </c:pt>
                <c:pt idx="14">
                  <c:v>2025-03</c:v>
                </c:pt>
                <c:pt idx="15">
                  <c:v>2025-04</c:v>
                </c:pt>
                <c:pt idx="16">
                  <c:v>2025-05</c:v>
                </c:pt>
                <c:pt idx="17">
                  <c:v>2025-06</c:v>
                </c:pt>
                <c:pt idx="18">
                  <c:v>2025-07</c:v>
                </c:pt>
                <c:pt idx="19">
                  <c:v>2025-08</c:v>
                </c:pt>
                <c:pt idx="20">
                  <c:v>2025-09</c:v>
                </c:pt>
                <c:pt idx="21">
                  <c:v>2025-10</c:v>
                </c:pt>
                <c:pt idx="22">
                  <c:v>2025-11</c:v>
                </c:pt>
                <c:pt idx="23">
                  <c:v>2025-12</c:v>
                </c:pt>
                <c:pt idx="24">
                  <c:v>2026-01</c:v>
                </c:pt>
                <c:pt idx="25">
                  <c:v>2026-02</c:v>
                </c:pt>
                <c:pt idx="26">
                  <c:v>2026-03</c:v>
                </c:pt>
                <c:pt idx="27">
                  <c:v>2026-04</c:v>
                </c:pt>
                <c:pt idx="28">
                  <c:v>2026-05</c:v>
                </c:pt>
                <c:pt idx="29">
                  <c:v>2026-06</c:v>
                </c:pt>
                <c:pt idx="30">
                  <c:v>2026-07</c:v>
                </c:pt>
                <c:pt idx="31">
                  <c:v>2026-08</c:v>
                </c:pt>
                <c:pt idx="32">
                  <c:v>2026-09</c:v>
                </c:pt>
                <c:pt idx="33">
                  <c:v>2026-10</c:v>
                </c:pt>
                <c:pt idx="34">
                  <c:v>2026-11</c:v>
                </c:pt>
                <c:pt idx="35">
                  <c:v>2026-12</c:v>
                </c:pt>
                <c:pt idx="36">
                  <c:v>2027-01</c:v>
                </c:pt>
                <c:pt idx="37">
                  <c:v>2027-02</c:v>
                </c:pt>
                <c:pt idx="38">
                  <c:v>2027-03</c:v>
                </c:pt>
                <c:pt idx="39">
                  <c:v>2027-04</c:v>
                </c:pt>
                <c:pt idx="40">
                  <c:v>2027-05</c:v>
                </c:pt>
                <c:pt idx="41">
                  <c:v>2027-06</c:v>
                </c:pt>
                <c:pt idx="42">
                  <c:v>2027-07</c:v>
                </c:pt>
                <c:pt idx="43">
                  <c:v>2027-08</c:v>
                </c:pt>
                <c:pt idx="44">
                  <c:v>2027-09</c:v>
                </c:pt>
                <c:pt idx="45">
                  <c:v>2027-10</c:v>
                </c:pt>
                <c:pt idx="46">
                  <c:v>2027-11</c:v>
                </c:pt>
                <c:pt idx="47">
                  <c:v>2027-12</c:v>
                </c:pt>
                <c:pt idx="48">
                  <c:v>2028-01</c:v>
                </c:pt>
                <c:pt idx="49">
                  <c:v>2028-02</c:v>
                </c:pt>
                <c:pt idx="50">
                  <c:v>2028-03</c:v>
                </c:pt>
                <c:pt idx="51">
                  <c:v>2028-04</c:v>
                </c:pt>
                <c:pt idx="52">
                  <c:v>2028-05</c:v>
                </c:pt>
                <c:pt idx="53">
                  <c:v>2028-06</c:v>
                </c:pt>
                <c:pt idx="54">
                  <c:v>2028-07</c:v>
                </c:pt>
                <c:pt idx="55">
                  <c:v>2028-08</c:v>
                </c:pt>
                <c:pt idx="56">
                  <c:v>2028-09</c:v>
                </c:pt>
                <c:pt idx="57">
                  <c:v>2028-10</c:v>
                </c:pt>
                <c:pt idx="58">
                  <c:v>2028-11</c:v>
                </c:pt>
                <c:pt idx="59">
                  <c:v>2028-12</c:v>
                </c:pt>
                <c:pt idx="60">
                  <c:v>2029-01</c:v>
                </c:pt>
                <c:pt idx="61">
                  <c:v>2029-02</c:v>
                </c:pt>
                <c:pt idx="62">
                  <c:v>2029-03</c:v>
                </c:pt>
                <c:pt idx="63">
                  <c:v>2029-04</c:v>
                </c:pt>
                <c:pt idx="64">
                  <c:v>2029-05</c:v>
                </c:pt>
                <c:pt idx="65">
                  <c:v>2029-06</c:v>
                </c:pt>
                <c:pt idx="66">
                  <c:v>2029-07</c:v>
                </c:pt>
                <c:pt idx="67">
                  <c:v>2029-08</c:v>
                </c:pt>
                <c:pt idx="68">
                  <c:v>2029-09</c:v>
                </c:pt>
                <c:pt idx="69">
                  <c:v>2029-10</c:v>
                </c:pt>
                <c:pt idx="70">
                  <c:v>2029-11</c:v>
                </c:pt>
                <c:pt idx="71">
                  <c:v>2029-12</c:v>
                </c:pt>
              </c:strCache>
            </c:strRef>
          </c:cat>
          <c:val>
            <c:numRef>
              <c:f>Sheet2!$C$4:$C$76</c:f>
              <c:numCache>
                <c:formatCode>General</c:formatCode>
                <c:ptCount val="72"/>
                <c:pt idx="0">
                  <c:v>7</c:v>
                </c:pt>
                <c:pt idx="1">
                  <c:v>8.1300000000000008</c:v>
                </c:pt>
                <c:pt idx="2">
                  <c:v>12.44</c:v>
                </c:pt>
                <c:pt idx="3">
                  <c:v>11.59</c:v>
                </c:pt>
                <c:pt idx="4">
                  <c:v>13.87</c:v>
                </c:pt>
                <c:pt idx="5">
                  <c:v>11.46</c:v>
                </c:pt>
                <c:pt idx="6">
                  <c:v>9.07</c:v>
                </c:pt>
                <c:pt idx="7">
                  <c:v>5.5</c:v>
                </c:pt>
                <c:pt idx="8">
                  <c:v>4.42</c:v>
                </c:pt>
                <c:pt idx="9">
                  <c:v>2.0699999999999998</c:v>
                </c:pt>
                <c:pt idx="10">
                  <c:v>1.63</c:v>
                </c:pt>
                <c:pt idx="11">
                  <c:v>1.73</c:v>
                </c:pt>
                <c:pt idx="12">
                  <c:v>6.66</c:v>
                </c:pt>
                <c:pt idx="13">
                  <c:v>8.16</c:v>
                </c:pt>
                <c:pt idx="14">
                  <c:v>9.68</c:v>
                </c:pt>
                <c:pt idx="15">
                  <c:v>11.67</c:v>
                </c:pt>
                <c:pt idx="16">
                  <c:v>14.15</c:v>
                </c:pt>
                <c:pt idx="17">
                  <c:v>10.43</c:v>
                </c:pt>
                <c:pt idx="18">
                  <c:v>8.65</c:v>
                </c:pt>
                <c:pt idx="19">
                  <c:v>7.34</c:v>
                </c:pt>
                <c:pt idx="20">
                  <c:v>3.84</c:v>
                </c:pt>
                <c:pt idx="21">
                  <c:v>2.2799999999999998</c:v>
                </c:pt>
                <c:pt idx="22">
                  <c:v>2.77</c:v>
                </c:pt>
                <c:pt idx="23">
                  <c:v>2.17</c:v>
                </c:pt>
                <c:pt idx="24">
                  <c:v>7.12</c:v>
                </c:pt>
                <c:pt idx="25">
                  <c:v>10.35</c:v>
                </c:pt>
                <c:pt idx="26">
                  <c:v>9.59</c:v>
                </c:pt>
                <c:pt idx="27">
                  <c:v>13.45</c:v>
                </c:pt>
                <c:pt idx="28">
                  <c:v>12.19</c:v>
                </c:pt>
                <c:pt idx="29">
                  <c:v>9.32</c:v>
                </c:pt>
                <c:pt idx="30">
                  <c:v>6.81</c:v>
                </c:pt>
                <c:pt idx="31">
                  <c:v>7.33</c:v>
                </c:pt>
                <c:pt idx="32">
                  <c:v>4.16</c:v>
                </c:pt>
                <c:pt idx="33">
                  <c:v>1.36</c:v>
                </c:pt>
                <c:pt idx="34">
                  <c:v>2.25</c:v>
                </c:pt>
                <c:pt idx="35">
                  <c:v>3.43</c:v>
                </c:pt>
                <c:pt idx="36">
                  <c:v>3.6</c:v>
                </c:pt>
                <c:pt idx="37">
                  <c:v>10.28</c:v>
                </c:pt>
                <c:pt idx="38">
                  <c:v>12.13</c:v>
                </c:pt>
                <c:pt idx="39">
                  <c:v>13.75</c:v>
                </c:pt>
                <c:pt idx="40">
                  <c:v>12.21</c:v>
                </c:pt>
                <c:pt idx="41">
                  <c:v>9.91</c:v>
                </c:pt>
                <c:pt idx="42">
                  <c:v>10.07</c:v>
                </c:pt>
                <c:pt idx="43">
                  <c:v>4.7699999999999996</c:v>
                </c:pt>
                <c:pt idx="44">
                  <c:v>4.33</c:v>
                </c:pt>
                <c:pt idx="45">
                  <c:v>1.95</c:v>
                </c:pt>
                <c:pt idx="46">
                  <c:v>1.56</c:v>
                </c:pt>
                <c:pt idx="47">
                  <c:v>4.1900000000000004</c:v>
                </c:pt>
                <c:pt idx="48">
                  <c:v>7.14</c:v>
                </c:pt>
                <c:pt idx="49">
                  <c:v>9.81</c:v>
                </c:pt>
                <c:pt idx="50">
                  <c:v>12.89</c:v>
                </c:pt>
                <c:pt idx="51">
                  <c:v>11.66</c:v>
                </c:pt>
                <c:pt idx="52">
                  <c:v>14.48</c:v>
                </c:pt>
                <c:pt idx="53">
                  <c:v>12.77</c:v>
                </c:pt>
                <c:pt idx="54">
                  <c:v>8.2799999999999994</c:v>
                </c:pt>
                <c:pt idx="55">
                  <c:v>4.57</c:v>
                </c:pt>
                <c:pt idx="56">
                  <c:v>1.99</c:v>
                </c:pt>
                <c:pt idx="57">
                  <c:v>0.11</c:v>
                </c:pt>
                <c:pt idx="58">
                  <c:v>0.31</c:v>
                </c:pt>
                <c:pt idx="59">
                  <c:v>2.42</c:v>
                </c:pt>
                <c:pt idx="60">
                  <c:v>7.07</c:v>
                </c:pt>
                <c:pt idx="61">
                  <c:v>7.06</c:v>
                </c:pt>
                <c:pt idx="62">
                  <c:v>12.28</c:v>
                </c:pt>
                <c:pt idx="63">
                  <c:v>14.54</c:v>
                </c:pt>
                <c:pt idx="64">
                  <c:v>12.33</c:v>
                </c:pt>
                <c:pt idx="65">
                  <c:v>10.72</c:v>
                </c:pt>
                <c:pt idx="66">
                  <c:v>7.48</c:v>
                </c:pt>
                <c:pt idx="67">
                  <c:v>4.42</c:v>
                </c:pt>
                <c:pt idx="68">
                  <c:v>3.69</c:v>
                </c:pt>
                <c:pt idx="69">
                  <c:v>2.38</c:v>
                </c:pt>
                <c:pt idx="70">
                  <c:v>2.1800000000000002</c:v>
                </c:pt>
                <c:pt idx="71">
                  <c:v>4.5599999999999996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E92-4AE9-BD13-86B30ADFD971}"/>
            </c:ext>
          </c:extLst>
        </c:ser>
        <c:ser>
          <c:idx val="2"/>
          <c:order val="2"/>
          <c:tx>
            <c:strRef>
              <c:f>Sheet2!$D$3</c:f>
              <c:strCache>
                <c:ptCount val="1"/>
                <c:pt idx="0">
                  <c:v>Sum of Number of Deer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Sheet2!$A$4:$A$76</c:f>
              <c:strCache>
                <c:ptCount val="7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  <c:pt idx="12">
                  <c:v>2025-01</c:v>
                </c:pt>
                <c:pt idx="13">
                  <c:v>2025-02</c:v>
                </c:pt>
                <c:pt idx="14">
                  <c:v>2025-03</c:v>
                </c:pt>
                <c:pt idx="15">
                  <c:v>2025-04</c:v>
                </c:pt>
                <c:pt idx="16">
                  <c:v>2025-05</c:v>
                </c:pt>
                <c:pt idx="17">
                  <c:v>2025-06</c:v>
                </c:pt>
                <c:pt idx="18">
                  <c:v>2025-07</c:v>
                </c:pt>
                <c:pt idx="19">
                  <c:v>2025-08</c:v>
                </c:pt>
                <c:pt idx="20">
                  <c:v>2025-09</c:v>
                </c:pt>
                <c:pt idx="21">
                  <c:v>2025-10</c:v>
                </c:pt>
                <c:pt idx="22">
                  <c:v>2025-11</c:v>
                </c:pt>
                <c:pt idx="23">
                  <c:v>2025-12</c:v>
                </c:pt>
                <c:pt idx="24">
                  <c:v>2026-01</c:v>
                </c:pt>
                <c:pt idx="25">
                  <c:v>2026-02</c:v>
                </c:pt>
                <c:pt idx="26">
                  <c:v>2026-03</c:v>
                </c:pt>
                <c:pt idx="27">
                  <c:v>2026-04</c:v>
                </c:pt>
                <c:pt idx="28">
                  <c:v>2026-05</c:v>
                </c:pt>
                <c:pt idx="29">
                  <c:v>2026-06</c:v>
                </c:pt>
                <c:pt idx="30">
                  <c:v>2026-07</c:v>
                </c:pt>
                <c:pt idx="31">
                  <c:v>2026-08</c:v>
                </c:pt>
                <c:pt idx="32">
                  <c:v>2026-09</c:v>
                </c:pt>
                <c:pt idx="33">
                  <c:v>2026-10</c:v>
                </c:pt>
                <c:pt idx="34">
                  <c:v>2026-11</c:v>
                </c:pt>
                <c:pt idx="35">
                  <c:v>2026-12</c:v>
                </c:pt>
                <c:pt idx="36">
                  <c:v>2027-01</c:v>
                </c:pt>
                <c:pt idx="37">
                  <c:v>2027-02</c:v>
                </c:pt>
                <c:pt idx="38">
                  <c:v>2027-03</c:v>
                </c:pt>
                <c:pt idx="39">
                  <c:v>2027-04</c:v>
                </c:pt>
                <c:pt idx="40">
                  <c:v>2027-05</c:v>
                </c:pt>
                <c:pt idx="41">
                  <c:v>2027-06</c:v>
                </c:pt>
                <c:pt idx="42">
                  <c:v>2027-07</c:v>
                </c:pt>
                <c:pt idx="43">
                  <c:v>2027-08</c:v>
                </c:pt>
                <c:pt idx="44">
                  <c:v>2027-09</c:v>
                </c:pt>
                <c:pt idx="45">
                  <c:v>2027-10</c:v>
                </c:pt>
                <c:pt idx="46">
                  <c:v>2027-11</c:v>
                </c:pt>
                <c:pt idx="47">
                  <c:v>2027-12</c:v>
                </c:pt>
                <c:pt idx="48">
                  <c:v>2028-01</c:v>
                </c:pt>
                <c:pt idx="49">
                  <c:v>2028-02</c:v>
                </c:pt>
                <c:pt idx="50">
                  <c:v>2028-03</c:v>
                </c:pt>
                <c:pt idx="51">
                  <c:v>2028-04</c:v>
                </c:pt>
                <c:pt idx="52">
                  <c:v>2028-05</c:v>
                </c:pt>
                <c:pt idx="53">
                  <c:v>2028-06</c:v>
                </c:pt>
                <c:pt idx="54">
                  <c:v>2028-07</c:v>
                </c:pt>
                <c:pt idx="55">
                  <c:v>2028-08</c:v>
                </c:pt>
                <c:pt idx="56">
                  <c:v>2028-09</c:v>
                </c:pt>
                <c:pt idx="57">
                  <c:v>2028-10</c:v>
                </c:pt>
                <c:pt idx="58">
                  <c:v>2028-11</c:v>
                </c:pt>
                <c:pt idx="59">
                  <c:v>2028-12</c:v>
                </c:pt>
                <c:pt idx="60">
                  <c:v>2029-01</c:v>
                </c:pt>
                <c:pt idx="61">
                  <c:v>2029-02</c:v>
                </c:pt>
                <c:pt idx="62">
                  <c:v>2029-03</c:v>
                </c:pt>
                <c:pt idx="63">
                  <c:v>2029-04</c:v>
                </c:pt>
                <c:pt idx="64">
                  <c:v>2029-05</c:v>
                </c:pt>
                <c:pt idx="65">
                  <c:v>2029-06</c:v>
                </c:pt>
                <c:pt idx="66">
                  <c:v>2029-07</c:v>
                </c:pt>
                <c:pt idx="67">
                  <c:v>2029-08</c:v>
                </c:pt>
                <c:pt idx="68">
                  <c:v>2029-09</c:v>
                </c:pt>
                <c:pt idx="69">
                  <c:v>2029-10</c:v>
                </c:pt>
                <c:pt idx="70">
                  <c:v>2029-11</c:v>
                </c:pt>
                <c:pt idx="71">
                  <c:v>2029-12</c:v>
                </c:pt>
              </c:strCache>
            </c:strRef>
          </c:cat>
          <c:val>
            <c:numRef>
              <c:f>Sheet2!$D$4:$D$76</c:f>
              <c:numCache>
                <c:formatCode>General</c:formatCode>
                <c:ptCount val="72"/>
                <c:pt idx="0">
                  <c:v>4</c:v>
                </c:pt>
                <c:pt idx="1">
                  <c:v>0</c:v>
                </c:pt>
                <c:pt idx="2">
                  <c:v>2</c:v>
                </c:pt>
                <c:pt idx="3">
                  <c:v>5</c:v>
                </c:pt>
                <c:pt idx="4">
                  <c:v>7</c:v>
                </c:pt>
                <c:pt idx="5">
                  <c:v>6</c:v>
                </c:pt>
                <c:pt idx="6">
                  <c:v>3</c:v>
                </c:pt>
                <c:pt idx="7">
                  <c:v>1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2</c:v>
                </c:pt>
                <c:pt idx="12">
                  <c:v>6</c:v>
                </c:pt>
                <c:pt idx="13">
                  <c:v>8</c:v>
                </c:pt>
                <c:pt idx="14">
                  <c:v>7</c:v>
                </c:pt>
                <c:pt idx="15">
                  <c:v>9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2</c:v>
                </c:pt>
                <c:pt idx="25">
                  <c:v>6</c:v>
                </c:pt>
                <c:pt idx="26">
                  <c:v>7</c:v>
                </c:pt>
                <c:pt idx="27">
                  <c:v>9</c:v>
                </c:pt>
                <c:pt idx="28">
                  <c:v>5</c:v>
                </c:pt>
                <c:pt idx="29">
                  <c:v>2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</c:v>
                </c:pt>
                <c:pt idx="35">
                  <c:v>3</c:v>
                </c:pt>
                <c:pt idx="36">
                  <c:v>5</c:v>
                </c:pt>
                <c:pt idx="37">
                  <c:v>8</c:v>
                </c:pt>
                <c:pt idx="38">
                  <c:v>13</c:v>
                </c:pt>
                <c:pt idx="39">
                  <c:v>2</c:v>
                </c:pt>
                <c:pt idx="40">
                  <c:v>5</c:v>
                </c:pt>
                <c:pt idx="41">
                  <c:v>4</c:v>
                </c:pt>
                <c:pt idx="42">
                  <c:v>2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4</c:v>
                </c:pt>
                <c:pt idx="49">
                  <c:v>7</c:v>
                </c:pt>
                <c:pt idx="50">
                  <c:v>9</c:v>
                </c:pt>
                <c:pt idx="51">
                  <c:v>12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2</c:v>
                </c:pt>
                <c:pt idx="60">
                  <c:v>4</c:v>
                </c:pt>
                <c:pt idx="61">
                  <c:v>7</c:v>
                </c:pt>
                <c:pt idx="62">
                  <c:v>10</c:v>
                </c:pt>
                <c:pt idx="63">
                  <c:v>11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1</c:v>
                </c:pt>
                <c:pt idx="71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E92-4AE9-BD13-86B30ADFD971}"/>
            </c:ext>
          </c:extLst>
        </c:ser>
        <c:ser>
          <c:idx val="3"/>
          <c:order val="3"/>
          <c:tx>
            <c:strRef>
              <c:f>Sheet2!$E$3</c:f>
              <c:strCache>
                <c:ptCount val="1"/>
                <c:pt idx="0">
                  <c:v>Sum of Number of Tigers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strRef>
              <c:f>Sheet2!$A$4:$A$76</c:f>
              <c:strCache>
                <c:ptCount val="7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  <c:pt idx="12">
                  <c:v>2025-01</c:v>
                </c:pt>
                <c:pt idx="13">
                  <c:v>2025-02</c:v>
                </c:pt>
                <c:pt idx="14">
                  <c:v>2025-03</c:v>
                </c:pt>
                <c:pt idx="15">
                  <c:v>2025-04</c:v>
                </c:pt>
                <c:pt idx="16">
                  <c:v>2025-05</c:v>
                </c:pt>
                <c:pt idx="17">
                  <c:v>2025-06</c:v>
                </c:pt>
                <c:pt idx="18">
                  <c:v>2025-07</c:v>
                </c:pt>
                <c:pt idx="19">
                  <c:v>2025-08</c:v>
                </c:pt>
                <c:pt idx="20">
                  <c:v>2025-09</c:v>
                </c:pt>
                <c:pt idx="21">
                  <c:v>2025-10</c:v>
                </c:pt>
                <c:pt idx="22">
                  <c:v>2025-11</c:v>
                </c:pt>
                <c:pt idx="23">
                  <c:v>2025-12</c:v>
                </c:pt>
                <c:pt idx="24">
                  <c:v>2026-01</c:v>
                </c:pt>
                <c:pt idx="25">
                  <c:v>2026-02</c:v>
                </c:pt>
                <c:pt idx="26">
                  <c:v>2026-03</c:v>
                </c:pt>
                <c:pt idx="27">
                  <c:v>2026-04</c:v>
                </c:pt>
                <c:pt idx="28">
                  <c:v>2026-05</c:v>
                </c:pt>
                <c:pt idx="29">
                  <c:v>2026-06</c:v>
                </c:pt>
                <c:pt idx="30">
                  <c:v>2026-07</c:v>
                </c:pt>
                <c:pt idx="31">
                  <c:v>2026-08</c:v>
                </c:pt>
                <c:pt idx="32">
                  <c:v>2026-09</c:v>
                </c:pt>
                <c:pt idx="33">
                  <c:v>2026-10</c:v>
                </c:pt>
                <c:pt idx="34">
                  <c:v>2026-11</c:v>
                </c:pt>
                <c:pt idx="35">
                  <c:v>2026-12</c:v>
                </c:pt>
                <c:pt idx="36">
                  <c:v>2027-01</c:v>
                </c:pt>
                <c:pt idx="37">
                  <c:v>2027-02</c:v>
                </c:pt>
                <c:pt idx="38">
                  <c:v>2027-03</c:v>
                </c:pt>
                <c:pt idx="39">
                  <c:v>2027-04</c:v>
                </c:pt>
                <c:pt idx="40">
                  <c:v>2027-05</c:v>
                </c:pt>
                <c:pt idx="41">
                  <c:v>2027-06</c:v>
                </c:pt>
                <c:pt idx="42">
                  <c:v>2027-07</c:v>
                </c:pt>
                <c:pt idx="43">
                  <c:v>2027-08</c:v>
                </c:pt>
                <c:pt idx="44">
                  <c:v>2027-09</c:v>
                </c:pt>
                <c:pt idx="45">
                  <c:v>2027-10</c:v>
                </c:pt>
                <c:pt idx="46">
                  <c:v>2027-11</c:v>
                </c:pt>
                <c:pt idx="47">
                  <c:v>2027-12</c:v>
                </c:pt>
                <c:pt idx="48">
                  <c:v>2028-01</c:v>
                </c:pt>
                <c:pt idx="49">
                  <c:v>2028-02</c:v>
                </c:pt>
                <c:pt idx="50">
                  <c:v>2028-03</c:v>
                </c:pt>
                <c:pt idx="51">
                  <c:v>2028-04</c:v>
                </c:pt>
                <c:pt idx="52">
                  <c:v>2028-05</c:v>
                </c:pt>
                <c:pt idx="53">
                  <c:v>2028-06</c:v>
                </c:pt>
                <c:pt idx="54">
                  <c:v>2028-07</c:v>
                </c:pt>
                <c:pt idx="55">
                  <c:v>2028-08</c:v>
                </c:pt>
                <c:pt idx="56">
                  <c:v>2028-09</c:v>
                </c:pt>
                <c:pt idx="57">
                  <c:v>2028-10</c:v>
                </c:pt>
                <c:pt idx="58">
                  <c:v>2028-11</c:v>
                </c:pt>
                <c:pt idx="59">
                  <c:v>2028-12</c:v>
                </c:pt>
                <c:pt idx="60">
                  <c:v>2029-01</c:v>
                </c:pt>
                <c:pt idx="61">
                  <c:v>2029-02</c:v>
                </c:pt>
                <c:pt idx="62">
                  <c:v>2029-03</c:v>
                </c:pt>
                <c:pt idx="63">
                  <c:v>2029-04</c:v>
                </c:pt>
                <c:pt idx="64">
                  <c:v>2029-05</c:v>
                </c:pt>
                <c:pt idx="65">
                  <c:v>2029-06</c:v>
                </c:pt>
                <c:pt idx="66">
                  <c:v>2029-07</c:v>
                </c:pt>
                <c:pt idx="67">
                  <c:v>2029-08</c:v>
                </c:pt>
                <c:pt idx="68">
                  <c:v>2029-09</c:v>
                </c:pt>
                <c:pt idx="69">
                  <c:v>2029-10</c:v>
                </c:pt>
                <c:pt idx="70">
                  <c:v>2029-11</c:v>
                </c:pt>
                <c:pt idx="71">
                  <c:v>2029-12</c:v>
                </c:pt>
              </c:strCache>
            </c:strRef>
          </c:cat>
          <c:val>
            <c:numRef>
              <c:f>Sheet2!$E$4:$E$76</c:f>
              <c:numCache>
                <c:formatCode>General</c:formatCode>
                <c:ptCount val="72"/>
                <c:pt idx="0">
                  <c:v>6</c:v>
                </c:pt>
                <c:pt idx="1">
                  <c:v>0</c:v>
                </c:pt>
                <c:pt idx="2">
                  <c:v>3</c:v>
                </c:pt>
                <c:pt idx="3">
                  <c:v>6</c:v>
                </c:pt>
                <c:pt idx="4">
                  <c:v>7</c:v>
                </c:pt>
                <c:pt idx="5">
                  <c:v>10</c:v>
                </c:pt>
                <c:pt idx="6">
                  <c:v>12</c:v>
                </c:pt>
                <c:pt idx="7">
                  <c:v>10</c:v>
                </c:pt>
                <c:pt idx="8">
                  <c:v>0</c:v>
                </c:pt>
                <c:pt idx="9">
                  <c:v>0</c:v>
                </c:pt>
                <c:pt idx="10">
                  <c:v>1</c:v>
                </c:pt>
                <c:pt idx="11">
                  <c:v>4</c:v>
                </c:pt>
                <c:pt idx="12">
                  <c:v>18</c:v>
                </c:pt>
                <c:pt idx="13">
                  <c:v>21</c:v>
                </c:pt>
                <c:pt idx="14">
                  <c:v>23</c:v>
                </c:pt>
                <c:pt idx="15">
                  <c:v>26</c:v>
                </c:pt>
                <c:pt idx="16">
                  <c:v>1</c:v>
                </c:pt>
                <c:pt idx="17">
                  <c:v>1</c:v>
                </c:pt>
                <c:pt idx="18">
                  <c:v>0</c:v>
                </c:pt>
                <c:pt idx="19">
                  <c:v>2</c:v>
                </c:pt>
                <c:pt idx="20">
                  <c:v>0</c:v>
                </c:pt>
                <c:pt idx="21">
                  <c:v>1</c:v>
                </c:pt>
                <c:pt idx="22">
                  <c:v>0</c:v>
                </c:pt>
                <c:pt idx="23">
                  <c:v>4</c:v>
                </c:pt>
                <c:pt idx="24">
                  <c:v>5</c:v>
                </c:pt>
                <c:pt idx="25">
                  <c:v>23</c:v>
                </c:pt>
                <c:pt idx="26">
                  <c:v>20</c:v>
                </c:pt>
                <c:pt idx="27">
                  <c:v>22</c:v>
                </c:pt>
                <c:pt idx="28">
                  <c:v>17</c:v>
                </c:pt>
                <c:pt idx="29">
                  <c:v>16</c:v>
                </c:pt>
                <c:pt idx="30">
                  <c:v>14</c:v>
                </c:pt>
                <c:pt idx="31">
                  <c:v>1</c:v>
                </c:pt>
                <c:pt idx="32">
                  <c:v>1</c:v>
                </c:pt>
                <c:pt idx="33">
                  <c:v>0</c:v>
                </c:pt>
                <c:pt idx="34">
                  <c:v>1</c:v>
                </c:pt>
                <c:pt idx="35">
                  <c:v>5</c:v>
                </c:pt>
                <c:pt idx="36">
                  <c:v>6</c:v>
                </c:pt>
                <c:pt idx="37">
                  <c:v>25</c:v>
                </c:pt>
                <c:pt idx="38">
                  <c:v>28</c:v>
                </c:pt>
                <c:pt idx="39">
                  <c:v>2</c:v>
                </c:pt>
                <c:pt idx="40">
                  <c:v>6</c:v>
                </c:pt>
                <c:pt idx="41">
                  <c:v>7</c:v>
                </c:pt>
                <c:pt idx="42">
                  <c:v>9</c:v>
                </c:pt>
                <c:pt idx="43">
                  <c:v>0</c:v>
                </c:pt>
                <c:pt idx="44">
                  <c:v>3</c:v>
                </c:pt>
                <c:pt idx="45">
                  <c:v>3</c:v>
                </c:pt>
                <c:pt idx="46">
                  <c:v>1</c:v>
                </c:pt>
                <c:pt idx="47">
                  <c:v>3</c:v>
                </c:pt>
                <c:pt idx="48">
                  <c:v>14</c:v>
                </c:pt>
                <c:pt idx="49">
                  <c:v>16</c:v>
                </c:pt>
                <c:pt idx="50">
                  <c:v>18</c:v>
                </c:pt>
                <c:pt idx="51">
                  <c:v>21</c:v>
                </c:pt>
                <c:pt idx="52">
                  <c:v>1</c:v>
                </c:pt>
                <c:pt idx="53">
                  <c:v>0</c:v>
                </c:pt>
                <c:pt idx="54">
                  <c:v>2</c:v>
                </c:pt>
                <c:pt idx="55">
                  <c:v>1</c:v>
                </c:pt>
                <c:pt idx="56">
                  <c:v>3</c:v>
                </c:pt>
                <c:pt idx="57">
                  <c:v>3</c:v>
                </c:pt>
                <c:pt idx="58">
                  <c:v>0</c:v>
                </c:pt>
                <c:pt idx="59">
                  <c:v>2</c:v>
                </c:pt>
                <c:pt idx="60">
                  <c:v>14</c:v>
                </c:pt>
                <c:pt idx="61">
                  <c:v>17</c:v>
                </c:pt>
                <c:pt idx="62">
                  <c:v>19</c:v>
                </c:pt>
                <c:pt idx="63">
                  <c:v>21</c:v>
                </c:pt>
                <c:pt idx="64">
                  <c:v>2</c:v>
                </c:pt>
                <c:pt idx="65">
                  <c:v>1</c:v>
                </c:pt>
                <c:pt idx="66">
                  <c:v>3</c:v>
                </c:pt>
                <c:pt idx="67">
                  <c:v>1</c:v>
                </c:pt>
                <c:pt idx="68">
                  <c:v>0</c:v>
                </c:pt>
                <c:pt idx="69">
                  <c:v>3</c:v>
                </c:pt>
                <c:pt idx="70">
                  <c:v>2</c:v>
                </c:pt>
                <c:pt idx="71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8E92-4AE9-BD13-86B30ADFD971}"/>
            </c:ext>
          </c:extLst>
        </c:ser>
        <c:ser>
          <c:idx val="4"/>
          <c:order val="4"/>
          <c:tx>
            <c:strRef>
              <c:f>Sheet2!$F$3</c:f>
              <c:strCache>
                <c:ptCount val="1"/>
                <c:pt idx="0">
                  <c:v>Sum of Grain Height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none"/>
          </c:marker>
          <c:cat>
            <c:strRef>
              <c:f>Sheet2!$A$4:$A$76</c:f>
              <c:strCache>
                <c:ptCount val="72"/>
                <c:pt idx="0">
                  <c:v>2024-01</c:v>
                </c:pt>
                <c:pt idx="1">
                  <c:v>2024-02</c:v>
                </c:pt>
                <c:pt idx="2">
                  <c:v>2024-03</c:v>
                </c:pt>
                <c:pt idx="3">
                  <c:v>2024-04</c:v>
                </c:pt>
                <c:pt idx="4">
                  <c:v>2024-05</c:v>
                </c:pt>
                <c:pt idx="5">
                  <c:v>2024-06</c:v>
                </c:pt>
                <c:pt idx="6">
                  <c:v>2024-07</c:v>
                </c:pt>
                <c:pt idx="7">
                  <c:v>2024-08</c:v>
                </c:pt>
                <c:pt idx="8">
                  <c:v>2024-09</c:v>
                </c:pt>
                <c:pt idx="9">
                  <c:v>2024-10</c:v>
                </c:pt>
                <c:pt idx="10">
                  <c:v>2024-11</c:v>
                </c:pt>
                <c:pt idx="11">
                  <c:v>2024-12</c:v>
                </c:pt>
                <c:pt idx="12">
                  <c:v>2025-01</c:v>
                </c:pt>
                <c:pt idx="13">
                  <c:v>2025-02</c:v>
                </c:pt>
                <c:pt idx="14">
                  <c:v>2025-03</c:v>
                </c:pt>
                <c:pt idx="15">
                  <c:v>2025-04</c:v>
                </c:pt>
                <c:pt idx="16">
                  <c:v>2025-05</c:v>
                </c:pt>
                <c:pt idx="17">
                  <c:v>2025-06</c:v>
                </c:pt>
                <c:pt idx="18">
                  <c:v>2025-07</c:v>
                </c:pt>
                <c:pt idx="19">
                  <c:v>2025-08</c:v>
                </c:pt>
                <c:pt idx="20">
                  <c:v>2025-09</c:v>
                </c:pt>
                <c:pt idx="21">
                  <c:v>2025-10</c:v>
                </c:pt>
                <c:pt idx="22">
                  <c:v>2025-11</c:v>
                </c:pt>
                <c:pt idx="23">
                  <c:v>2025-12</c:v>
                </c:pt>
                <c:pt idx="24">
                  <c:v>2026-01</c:v>
                </c:pt>
                <c:pt idx="25">
                  <c:v>2026-02</c:v>
                </c:pt>
                <c:pt idx="26">
                  <c:v>2026-03</c:v>
                </c:pt>
                <c:pt idx="27">
                  <c:v>2026-04</c:v>
                </c:pt>
                <c:pt idx="28">
                  <c:v>2026-05</c:v>
                </c:pt>
                <c:pt idx="29">
                  <c:v>2026-06</c:v>
                </c:pt>
                <c:pt idx="30">
                  <c:v>2026-07</c:v>
                </c:pt>
                <c:pt idx="31">
                  <c:v>2026-08</c:v>
                </c:pt>
                <c:pt idx="32">
                  <c:v>2026-09</c:v>
                </c:pt>
                <c:pt idx="33">
                  <c:v>2026-10</c:v>
                </c:pt>
                <c:pt idx="34">
                  <c:v>2026-11</c:v>
                </c:pt>
                <c:pt idx="35">
                  <c:v>2026-12</c:v>
                </c:pt>
                <c:pt idx="36">
                  <c:v>2027-01</c:v>
                </c:pt>
                <c:pt idx="37">
                  <c:v>2027-02</c:v>
                </c:pt>
                <c:pt idx="38">
                  <c:v>2027-03</c:v>
                </c:pt>
                <c:pt idx="39">
                  <c:v>2027-04</c:v>
                </c:pt>
                <c:pt idx="40">
                  <c:v>2027-05</c:v>
                </c:pt>
                <c:pt idx="41">
                  <c:v>2027-06</c:v>
                </c:pt>
                <c:pt idx="42">
                  <c:v>2027-07</c:v>
                </c:pt>
                <c:pt idx="43">
                  <c:v>2027-08</c:v>
                </c:pt>
                <c:pt idx="44">
                  <c:v>2027-09</c:v>
                </c:pt>
                <c:pt idx="45">
                  <c:v>2027-10</c:v>
                </c:pt>
                <c:pt idx="46">
                  <c:v>2027-11</c:v>
                </c:pt>
                <c:pt idx="47">
                  <c:v>2027-12</c:v>
                </c:pt>
                <c:pt idx="48">
                  <c:v>2028-01</c:v>
                </c:pt>
                <c:pt idx="49">
                  <c:v>2028-02</c:v>
                </c:pt>
                <c:pt idx="50">
                  <c:v>2028-03</c:v>
                </c:pt>
                <c:pt idx="51">
                  <c:v>2028-04</c:v>
                </c:pt>
                <c:pt idx="52">
                  <c:v>2028-05</c:v>
                </c:pt>
                <c:pt idx="53">
                  <c:v>2028-06</c:v>
                </c:pt>
                <c:pt idx="54">
                  <c:v>2028-07</c:v>
                </c:pt>
                <c:pt idx="55">
                  <c:v>2028-08</c:v>
                </c:pt>
                <c:pt idx="56">
                  <c:v>2028-09</c:v>
                </c:pt>
                <c:pt idx="57">
                  <c:v>2028-10</c:v>
                </c:pt>
                <c:pt idx="58">
                  <c:v>2028-11</c:v>
                </c:pt>
                <c:pt idx="59">
                  <c:v>2028-12</c:v>
                </c:pt>
                <c:pt idx="60">
                  <c:v>2029-01</c:v>
                </c:pt>
                <c:pt idx="61">
                  <c:v>2029-02</c:v>
                </c:pt>
                <c:pt idx="62">
                  <c:v>2029-03</c:v>
                </c:pt>
                <c:pt idx="63">
                  <c:v>2029-04</c:v>
                </c:pt>
                <c:pt idx="64">
                  <c:v>2029-05</c:v>
                </c:pt>
                <c:pt idx="65">
                  <c:v>2029-06</c:v>
                </c:pt>
                <c:pt idx="66">
                  <c:v>2029-07</c:v>
                </c:pt>
                <c:pt idx="67">
                  <c:v>2029-08</c:v>
                </c:pt>
                <c:pt idx="68">
                  <c:v>2029-09</c:v>
                </c:pt>
                <c:pt idx="69">
                  <c:v>2029-10</c:v>
                </c:pt>
                <c:pt idx="70">
                  <c:v>2029-11</c:v>
                </c:pt>
                <c:pt idx="71">
                  <c:v>2029-12</c:v>
                </c:pt>
              </c:strCache>
            </c:strRef>
          </c:cat>
          <c:val>
            <c:numRef>
              <c:f>Sheet2!$F$4:$F$76</c:f>
              <c:numCache>
                <c:formatCode>General</c:formatCode>
                <c:ptCount val="72"/>
                <c:pt idx="0">
                  <c:v>5</c:v>
                </c:pt>
                <c:pt idx="1">
                  <c:v>7.03</c:v>
                </c:pt>
                <c:pt idx="2">
                  <c:v>22.26</c:v>
                </c:pt>
                <c:pt idx="3">
                  <c:v>18.32</c:v>
                </c:pt>
                <c:pt idx="4">
                  <c:v>7.46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3.33</c:v>
                </c:pt>
                <c:pt idx="11">
                  <c:v>8.8800000000000008</c:v>
                </c:pt>
                <c:pt idx="12">
                  <c:v>8.1999999999999993</c:v>
                </c:pt>
                <c:pt idx="13">
                  <c:v>7.96</c:v>
                </c:pt>
                <c:pt idx="14">
                  <c:v>12.58</c:v>
                </c:pt>
                <c:pt idx="15">
                  <c:v>12.01</c:v>
                </c:pt>
                <c:pt idx="16">
                  <c:v>0.94</c:v>
                </c:pt>
                <c:pt idx="17">
                  <c:v>0.99</c:v>
                </c:pt>
                <c:pt idx="18">
                  <c:v>0.99</c:v>
                </c:pt>
                <c:pt idx="19">
                  <c:v>0.99</c:v>
                </c:pt>
                <c:pt idx="20">
                  <c:v>0.99</c:v>
                </c:pt>
                <c:pt idx="21">
                  <c:v>0.02</c:v>
                </c:pt>
                <c:pt idx="22">
                  <c:v>1.31</c:v>
                </c:pt>
                <c:pt idx="23">
                  <c:v>1.43</c:v>
                </c:pt>
                <c:pt idx="24">
                  <c:v>11.13</c:v>
                </c:pt>
                <c:pt idx="25">
                  <c:v>5.98</c:v>
                </c:pt>
                <c:pt idx="26">
                  <c:v>9.15</c:v>
                </c:pt>
                <c:pt idx="27">
                  <c:v>5.15</c:v>
                </c:pt>
                <c:pt idx="28">
                  <c:v>5.7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1.98</c:v>
                </c:pt>
                <c:pt idx="35">
                  <c:v>3.3</c:v>
                </c:pt>
                <c:pt idx="36">
                  <c:v>9.5</c:v>
                </c:pt>
                <c:pt idx="37">
                  <c:v>20.32</c:v>
                </c:pt>
                <c:pt idx="38">
                  <c:v>5.05</c:v>
                </c:pt>
                <c:pt idx="39">
                  <c:v>4.13</c:v>
                </c:pt>
                <c:pt idx="40">
                  <c:v>1.5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0.05</c:v>
                </c:pt>
                <c:pt idx="46">
                  <c:v>0.16</c:v>
                </c:pt>
                <c:pt idx="47">
                  <c:v>3.99</c:v>
                </c:pt>
                <c:pt idx="48">
                  <c:v>3.93</c:v>
                </c:pt>
                <c:pt idx="49">
                  <c:v>28.79</c:v>
                </c:pt>
                <c:pt idx="50">
                  <c:v>28.01</c:v>
                </c:pt>
                <c:pt idx="51">
                  <c:v>12.89</c:v>
                </c:pt>
                <c:pt idx="52">
                  <c:v>1.87</c:v>
                </c:pt>
                <c:pt idx="53">
                  <c:v>0</c:v>
                </c:pt>
                <c:pt idx="54">
                  <c:v>0.01</c:v>
                </c:pt>
                <c:pt idx="55">
                  <c:v>0.01</c:v>
                </c:pt>
                <c:pt idx="56">
                  <c:v>0.01</c:v>
                </c:pt>
                <c:pt idx="57">
                  <c:v>0.01</c:v>
                </c:pt>
                <c:pt idx="58">
                  <c:v>2.27</c:v>
                </c:pt>
                <c:pt idx="59">
                  <c:v>7.67</c:v>
                </c:pt>
                <c:pt idx="60">
                  <c:v>5.77</c:v>
                </c:pt>
                <c:pt idx="61">
                  <c:v>17.53</c:v>
                </c:pt>
                <c:pt idx="62">
                  <c:v>13.37</c:v>
                </c:pt>
                <c:pt idx="63">
                  <c:v>0</c:v>
                </c:pt>
                <c:pt idx="64">
                  <c:v>0.41</c:v>
                </c:pt>
                <c:pt idx="65">
                  <c:v>0.42</c:v>
                </c:pt>
                <c:pt idx="66">
                  <c:v>0.42</c:v>
                </c:pt>
                <c:pt idx="67">
                  <c:v>0.42</c:v>
                </c:pt>
                <c:pt idx="68">
                  <c:v>0.42</c:v>
                </c:pt>
                <c:pt idx="69">
                  <c:v>0.73</c:v>
                </c:pt>
                <c:pt idx="70">
                  <c:v>4.4000000000000004</c:v>
                </c:pt>
                <c:pt idx="71">
                  <c:v>11.47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8E92-4AE9-BD13-86B30ADFD9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466012239"/>
        <c:axId val="1466015599"/>
      </c:lineChart>
      <c:catAx>
        <c:axId val="14660122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15599"/>
        <c:crosses val="autoZero"/>
        <c:auto val="1"/>
        <c:lblAlgn val="ctr"/>
        <c:lblOffset val="100"/>
        <c:noMultiLvlLbl val="0"/>
      </c:catAx>
      <c:valAx>
        <c:axId val="146601559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4660122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EA9BD6-E36F-A046-6CF8-75CAC9832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399E79-27BC-016A-2020-53124929F7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E883DE-FAB2-2447-51FE-EE75C7290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9AB07-0B4B-8434-D731-E70063A62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2C5D64-DC15-5506-19C2-9CBF7986A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83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01A5F-58A1-7CF7-53E0-51BCC3664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E596A7-3852-3E7B-457F-13C3527668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16942-1350-E024-A2AE-81347D033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39B4-54E1-2226-66AE-C89B988F1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86868-3B87-5EC0-3D5E-396F1BFDE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274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37272B-00C1-1CD6-86AC-96DD7651E5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E99D1D-2C98-9B55-07C5-1BF5C3E3A5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E42DA6-EC51-BC48-9B38-174033B49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F46B1-2487-9221-815A-2ABEF091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E404C-5A0F-8D67-E5B7-B7ED43822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01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6FB65-8078-1383-8A55-DCE36A6A5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5C22D-6105-CC7B-7E8A-7D77A871F7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EBD34-324D-04AA-BD7D-A2543CB506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D556C-88C4-9737-C734-DDE2F8866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1CEC32-B30A-7488-95AE-4152B2CB2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49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24230-B80E-BDC9-6574-494B68CB7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27A1F-9EA7-89D8-F5DB-F5C19B88F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24EA0E-78FC-8807-9BC1-A187C20F4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31AAB2-7B7C-7234-6B73-6D2A058AF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B4DC5-D197-674A-CE37-69360535C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97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7BE61-7097-DB3D-B326-BF3C25B86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E0F82-A19F-F43F-DC0D-3D296CC80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7B64A-EF9E-F290-DBA0-5F510CA6BE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D6FB3-0915-B7D8-D91D-805ABDC7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C7F10-BA9C-BCA3-506C-E147185AA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ECFF9-6AF2-AF31-5072-092BCC186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1893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61C3C-A14D-6A1A-7E94-CD5268432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31545-44D0-6DCE-39A0-BB2791F86A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FB1476-F6A3-F628-9F5B-E930905559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2882E-E29F-BE22-727C-07C5ED90C4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14EC3C-2817-A03C-3691-1CFC396C3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DA02EB-773C-23A9-534B-52C9D4E81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E32AF96-09EB-3BBE-99F8-CE287D7F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E643F5-A643-D725-D94F-1ECF8055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422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18783-4CBF-FED0-84B4-4109A1C94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BCBAD-A31B-EC7F-8320-083D2440A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8A0D4C-855E-F304-1E53-4A54CAA1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82C8F-865B-1CD1-8B3E-476149ADD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55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1EB827-05C1-B1CB-4E4A-E006E3BA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B6639-4530-4756-02E8-B408D2013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224C9-4A09-485F-5E47-4E4AA2E7A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82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89459-3DFE-FE36-FE40-1521ACB01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373E8-C15A-022A-F696-D20A80FF9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9594F1-B4D9-3381-4631-D4C0B90DFA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C6A0F7-984B-E3FB-F0C1-10A54C876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E0C09E-3C72-E871-A0B9-A2671A630F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126615-49F5-5EA9-329B-6E08BC159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53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694E6-47FE-D2FA-FACD-D9E1FB969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A60E11-6C4D-DAB8-33F7-22CF25E4D3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D618AC-F292-EEF1-E981-00B50612E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5F82F9-E5B2-6CDE-416A-290C15A789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58CD56-E061-F3EE-ABA5-BC8338A8C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C913A0-B696-D88B-C577-FC2B8C9F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36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B705F6D-C46B-3653-61FF-ED4AA29E8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5D53F-BA84-F98E-A6B0-1D55A181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11FF8A-639A-3F22-D8B9-34386DAE1E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15A1B4-448F-478E-B5CB-27503AC8ED61}" type="datetimeFigureOut">
              <a:rPr lang="en-US" smtClean="0"/>
              <a:t>4/19/2024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FCC86-6507-6E41-FDD7-1216208CF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058056-9C65-A37B-7B76-6F8A62B693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E2ACA-64A1-49D0-B1D3-48C7A6A45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5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543A490-0F34-682A-D2CD-AB0DDF769C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7833275"/>
              </p:ext>
            </p:extLst>
          </p:nvPr>
        </p:nvGraphicFramePr>
        <p:xfrm>
          <a:off x="587338" y="161511"/>
          <a:ext cx="10882312" cy="65976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087CCBD-9DE1-E817-3C2E-67E67EB83EEE}"/>
              </a:ext>
            </a:extLst>
          </p:cNvPr>
          <p:cNvSpPr txBox="1"/>
          <p:nvPr/>
        </p:nvSpPr>
        <p:spPr>
          <a:xfrm rot="16200000">
            <a:off x="-131240" y="2908897"/>
            <a:ext cx="1202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Units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F13F904-F903-F1FA-95F3-899F66D8926A}"/>
              </a:ext>
            </a:extLst>
          </p:cNvPr>
          <p:cNvSpPr txBox="1"/>
          <p:nvPr/>
        </p:nvSpPr>
        <p:spPr>
          <a:xfrm>
            <a:off x="4528019" y="6327157"/>
            <a:ext cx="1915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Date: Year/month</a:t>
            </a:r>
          </a:p>
        </p:txBody>
      </p:sp>
    </p:spTree>
    <p:extLst>
      <p:ext uri="{BB962C8B-B14F-4D97-AF65-F5344CB8AC3E}">
        <p14:creationId xmlns:p14="http://schemas.microsoft.com/office/powerpoint/2010/main" val="31300204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Saketh Rao</dc:creator>
  <cp:lastModifiedBy>Saketh Rao</cp:lastModifiedBy>
  <cp:revision>1</cp:revision>
  <dcterms:created xsi:type="dcterms:W3CDTF">2024-04-19T21:09:47Z</dcterms:created>
  <dcterms:modified xsi:type="dcterms:W3CDTF">2024-04-19T21:15:03Z</dcterms:modified>
</cp:coreProperties>
</file>