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4" autoAdjust="0"/>
  </p:normalViewPr>
  <p:slideViewPr>
    <p:cSldViewPr>
      <p:cViewPr varScale="1">
        <p:scale>
          <a:sx n="69" d="100"/>
          <a:sy n="69" d="100"/>
        </p:scale>
        <p:origin x="-14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AA69962-F884-4477-8024-7E59CF395648}" type="datetimeFigureOut">
              <a:rPr lang="en-IN" smtClean="0"/>
              <a:t>14-05-2020</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A891D3B-96A2-4AAF-8247-6B452D86BBD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A891D3B-96A2-4AAF-8247-6B452D86BB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A891D3B-96A2-4AAF-8247-6B452D86BB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A891D3B-96A2-4AAF-8247-6B452D86BBD1}"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6A891D3B-96A2-4AAF-8247-6B452D86BBD1}"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A891D3B-96A2-4AAF-8247-6B452D86BBD1}"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6A891D3B-96A2-4AAF-8247-6B452D86BBD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6A891D3B-96A2-4AAF-8247-6B452D86BBD1}"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AA69962-F884-4477-8024-7E59CF395648}" type="datetimeFigureOut">
              <a:rPr lang="en-IN" smtClean="0"/>
              <a:t>14-05-2020</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6A891D3B-96A2-4AAF-8247-6B452D86BB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AA69962-F884-4477-8024-7E59CF395648}" type="datetimeFigureOut">
              <a:rPr lang="en-IN" smtClean="0"/>
              <a:t>14-05-2020</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6A891D3B-96A2-4AAF-8247-6B452D86BBD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AA69962-F884-4477-8024-7E59CF395648}" type="datetimeFigureOut">
              <a:rPr lang="en-IN" smtClean="0"/>
              <a:t>14-05-2020</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A891D3B-96A2-4AAF-8247-6B452D86BBD1}"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AA69962-F884-4477-8024-7E59CF395648}" type="datetimeFigureOut">
              <a:rPr lang="en-IN" smtClean="0"/>
              <a:t>14-05-2020</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A891D3B-96A2-4AAF-8247-6B452D86BB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eo.nyu.edu/catalog/nyu_2451_345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916832"/>
            <a:ext cx="8229600" cy="1143000"/>
          </a:xfrm>
        </p:spPr>
        <p:txBody>
          <a:bodyPr>
            <a:normAutofit fontScale="90000"/>
          </a:bodyPr>
          <a:lstStyle/>
          <a:p>
            <a:r>
              <a:rPr lang="en-IN" dirty="0" smtClean="0"/>
              <a:t>Recommendation of neighbourhoods for restaurant opening</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sp>
        <p:nvSpPr>
          <p:cNvPr id="3" name="Content Placeholder 2"/>
          <p:cNvSpPr>
            <a:spLocks noGrp="1"/>
          </p:cNvSpPr>
          <p:nvPr>
            <p:ph idx="1"/>
          </p:nvPr>
        </p:nvSpPr>
        <p:spPr/>
        <p:txBody>
          <a:bodyPr/>
          <a:lstStyle/>
          <a:p>
            <a:r>
              <a:rPr lang="en-IN" sz="1400" dirty="0" smtClean="0"/>
              <a:t>The </a:t>
            </a:r>
            <a:r>
              <a:rPr lang="en-IN" sz="1400" dirty="0" smtClean="0"/>
              <a:t>result </a:t>
            </a:r>
            <a:r>
              <a:rPr lang="en-IN" sz="1400" dirty="0" smtClean="0"/>
              <a:t>section consists of the different neighbourhoods at different cluster labels. These are used by the person who is planning to open a restaurant. He uses the cluster label consisting of the neighbourhoods with less number of restaurants to open his/her restaurant.</a:t>
            </a:r>
          </a:p>
          <a:p>
            <a:r>
              <a:rPr lang="en-IN" sz="1400" dirty="0" smtClean="0"/>
              <a:t>The green circles are for the areas with less restaurants, violet one with moderate and red one with plenty of restaurants</a:t>
            </a:r>
            <a:r>
              <a:rPr lang="en-IN" dirty="0" smtClean="0"/>
              <a:t>.</a:t>
            </a:r>
          </a:p>
          <a:p>
            <a:endParaRPr lang="en-IN" dirty="0"/>
          </a:p>
        </p:txBody>
      </p:sp>
      <p:pic>
        <p:nvPicPr>
          <p:cNvPr id="4" name="Picture 3"/>
          <p:cNvPicPr/>
          <p:nvPr/>
        </p:nvPicPr>
        <p:blipFill>
          <a:blip r:embed="rId2" cstate="print"/>
          <a:srcRect/>
          <a:stretch>
            <a:fillRect/>
          </a:stretch>
        </p:blipFill>
        <p:spPr bwMode="auto">
          <a:xfrm>
            <a:off x="1835696" y="3212976"/>
            <a:ext cx="5727700" cy="288099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smtClean="0"/>
              <a:t>Thus based on the results section, this project concludes all the neighbourhoods which are great to open a restaurant as those neighbourhoods have very few restaurants and hotels. Thus it makes a great place in those neighbourhoods for anyone who is willing to open a restaurant or a </a:t>
            </a:r>
            <a:r>
              <a:rPr lang="en-IN" sz="1800" dirty="0" smtClean="0"/>
              <a:t>hotel</a:t>
            </a:r>
          </a:p>
          <a:p>
            <a:endParaRPr lang="en-IN" sz="1800" dirty="0"/>
          </a:p>
        </p:txBody>
      </p:sp>
      <p:sp>
        <p:nvSpPr>
          <p:cNvPr id="3" name="Title 2"/>
          <p:cNvSpPr>
            <a:spLocks noGrp="1"/>
          </p:cNvSpPr>
          <p:nvPr>
            <p:ph type="title"/>
          </p:nvPr>
        </p:nvSpPr>
        <p:spPr/>
        <p:txBody>
          <a:bodyPr/>
          <a:lstStyle/>
          <a:p>
            <a:r>
              <a:rPr lang="en-IN" dirty="0" smtClean="0"/>
              <a:t>Conclusion</a:t>
            </a:r>
            <a:endParaRPr lang="en-IN" dirty="0"/>
          </a:p>
        </p:txBody>
      </p:sp>
      <p:pic>
        <p:nvPicPr>
          <p:cNvPr id="4" name="Picture 3"/>
          <p:cNvPicPr/>
          <p:nvPr/>
        </p:nvPicPr>
        <p:blipFill>
          <a:blip r:embed="rId2" cstate="print"/>
          <a:srcRect/>
          <a:stretch>
            <a:fillRect/>
          </a:stretch>
        </p:blipFill>
        <p:spPr bwMode="auto">
          <a:xfrm>
            <a:off x="1259632" y="3284984"/>
            <a:ext cx="6840760" cy="280377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PROBLEM</a:t>
            </a:r>
            <a:endParaRPr lang="en-IN" dirty="0"/>
          </a:p>
        </p:txBody>
      </p:sp>
      <p:sp>
        <p:nvSpPr>
          <p:cNvPr id="4" name="Content Placeholder 3"/>
          <p:cNvSpPr>
            <a:spLocks noGrp="1"/>
          </p:cNvSpPr>
          <p:nvPr>
            <p:ph idx="1"/>
          </p:nvPr>
        </p:nvSpPr>
        <p:spPr/>
        <p:txBody>
          <a:bodyPr/>
          <a:lstStyle/>
          <a:p>
            <a:r>
              <a:rPr lang="en-IN" dirty="0" smtClean="0"/>
              <a:t>Data that might contribute to determine where to open a restaurant for someone who is planning to open a restaurant in a given city. This project aims to predict the correct neighbourhood in the city where a restaurant can be opened.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400" dirty="0" smtClean="0"/>
              <a:t>New York City data that contains list Boroughs, Neighbourhoods along with their latitude and longitude.  </a:t>
            </a:r>
          </a:p>
          <a:p>
            <a:pPr lvl="0"/>
            <a:r>
              <a:rPr lang="en-IN" sz="2400" dirty="0" smtClean="0"/>
              <a:t>Data source : </a:t>
            </a:r>
            <a:r>
              <a:rPr lang="en-IN" sz="2400" u="sng" dirty="0" smtClean="0">
                <a:hlinkClick r:id="rId2"/>
              </a:rPr>
              <a:t>https://geo.nyu.edu/catalog/nyu_2451_34572</a:t>
            </a:r>
            <a:endParaRPr lang="en-IN" sz="2400" dirty="0" smtClean="0"/>
          </a:p>
          <a:p>
            <a:pPr lvl="0"/>
            <a:r>
              <a:rPr lang="en-IN" sz="2400" dirty="0" smtClean="0"/>
              <a:t>Description: This data set contains the required information. And we will use this data set to explore various neighbourhoods of New York City.</a:t>
            </a:r>
          </a:p>
          <a:p>
            <a:pPr>
              <a:buNone/>
            </a:pPr>
            <a:endParaRPr lang="en-IN" dirty="0"/>
          </a:p>
        </p:txBody>
      </p:sp>
      <p:sp>
        <p:nvSpPr>
          <p:cNvPr id="3" name="Title 2"/>
          <p:cNvSpPr>
            <a:spLocks noGrp="1"/>
          </p:cNvSpPr>
          <p:nvPr>
            <p:ph type="title"/>
          </p:nvPr>
        </p:nvSpPr>
        <p:spPr/>
        <p:txBody>
          <a:bodyPr/>
          <a:lstStyle/>
          <a:p>
            <a:r>
              <a:rPr lang="en-IN" dirty="0" smtClean="0"/>
              <a:t>Data section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1481138"/>
            <a:ext cx="8229600" cy="4525962"/>
          </a:xfrm>
        </p:spPr>
        <p:txBody>
          <a:bodyPr/>
          <a:lstStyle/>
          <a:p>
            <a:r>
              <a:rPr lang="en-IN" dirty="0" smtClean="0"/>
              <a:t> Restaurants in each neighbourhood of New York City:</a:t>
            </a:r>
          </a:p>
          <a:p>
            <a:pPr lvl="0"/>
            <a:r>
              <a:rPr lang="en-IN" dirty="0" smtClean="0"/>
              <a:t>Data source : Foursquare API </a:t>
            </a:r>
          </a:p>
          <a:p>
            <a:pPr lvl="0"/>
            <a:r>
              <a:rPr lang="en-IN" dirty="0" smtClean="0"/>
              <a:t>Description: By using this API we will get all the venues in each neighbourhood. We can filter these venues to get only Indian restaurants.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 section</a:t>
            </a:r>
            <a:endParaRPr lang="en-IN" dirty="0"/>
          </a:p>
        </p:txBody>
      </p:sp>
      <p:sp>
        <p:nvSpPr>
          <p:cNvPr id="3" name="Content Placeholder 2"/>
          <p:cNvSpPr>
            <a:spLocks noGrp="1"/>
          </p:cNvSpPr>
          <p:nvPr>
            <p:ph idx="1"/>
          </p:nvPr>
        </p:nvSpPr>
        <p:spPr/>
        <p:txBody>
          <a:bodyPr>
            <a:normAutofit fontScale="85000" lnSpcReduction="20000"/>
          </a:bodyPr>
          <a:lstStyle/>
          <a:p>
            <a:r>
              <a:rPr lang="en-IN" dirty="0" smtClean="0"/>
              <a:t>The data which is obtained for the data section is then used to process the information. Foursquare API is used to get all the restaurants which are there in New York City. Thus this information can be fitted to all the neighbourhoods. The Foursquare API allows application developers to interact with the foursquare platform. The API itself is a REST full set of addresses to which you can send requests, so there's really nothing to download onto your server. </a:t>
            </a:r>
          </a:p>
          <a:p>
            <a:r>
              <a:rPr lang="en-IN" dirty="0" smtClean="0"/>
              <a:t>The foursquare API needs client id and server to request for the restaurants. </a:t>
            </a:r>
          </a:p>
          <a:p>
            <a:r>
              <a:rPr lang="en-IN" dirty="0" smtClean="0"/>
              <a:t>URL is used to search for all the restaurants in the given city using search query option in the foursquare API URL.</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549275"/>
            <a:ext cx="8229600" cy="4525963"/>
          </a:xfrm>
        </p:spPr>
        <p:txBody>
          <a:bodyPr/>
          <a:lstStyle/>
          <a:p>
            <a:r>
              <a:rPr lang="en-IN" dirty="0" smtClean="0"/>
              <a:t>The collected data is obtained in the results section with the GET request which is used to extract the collected data in the json format.</a:t>
            </a:r>
          </a:p>
          <a:p>
            <a:endParaRPr lang="en-IN" dirty="0"/>
          </a:p>
        </p:txBody>
      </p:sp>
      <p:pic>
        <p:nvPicPr>
          <p:cNvPr id="5" name="Picture 4" descr="foursquare2(2).jpg"/>
          <p:cNvPicPr/>
          <p:nvPr/>
        </p:nvPicPr>
        <p:blipFill>
          <a:blip r:embed="rId2" cstate="print"/>
          <a:stretch>
            <a:fillRect/>
          </a:stretch>
        </p:blipFill>
        <p:spPr>
          <a:xfrm>
            <a:off x="1259632" y="1988840"/>
            <a:ext cx="5731510" cy="2881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9512" y="548680"/>
            <a:ext cx="8229600" cy="4525963"/>
          </a:xfrm>
        </p:spPr>
        <p:txBody>
          <a:bodyPr/>
          <a:lstStyle/>
          <a:p>
            <a:r>
              <a:rPr lang="en-IN" dirty="0" smtClean="0"/>
              <a:t>Thus the obtained json data is now converted into the data frame which can be merged to our New York data.</a:t>
            </a:r>
          </a:p>
          <a:p>
            <a:endParaRPr lang="en-IN" dirty="0"/>
          </a:p>
        </p:txBody>
      </p:sp>
      <p:pic>
        <p:nvPicPr>
          <p:cNvPr id="4" name="Picture 3" descr="foursquare3 (2).jpg"/>
          <p:cNvPicPr/>
          <p:nvPr/>
        </p:nvPicPr>
        <p:blipFill>
          <a:blip r:embed="rId2" cstate="print"/>
          <a:stretch>
            <a:fillRect/>
          </a:stretch>
        </p:blipFill>
        <p:spPr>
          <a:xfrm>
            <a:off x="1691680" y="2636912"/>
            <a:ext cx="5731510" cy="26154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K-means clustering algorithm</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sz="2600" dirty="0" smtClean="0"/>
              <a:t>K-means clustering is a method of vector quantization, originally from signal processing, which aims to partition n observations into k clusters in which each observation belongs to the cluster with the nearest mean, serving as a prototype of the cluster. </a:t>
            </a:r>
            <a:endParaRPr lang="en-IN" sz="2600" dirty="0" smtClean="0"/>
          </a:p>
          <a:p>
            <a:r>
              <a:rPr lang="en-IN" sz="2600" dirty="0" smtClean="0"/>
              <a:t>We </a:t>
            </a:r>
            <a:r>
              <a:rPr lang="en-IN" sz="2600" dirty="0" smtClean="0"/>
              <a:t>here try to divide the neighbourhoods into 3 clusters where one cluster shows about the neighbourhoods with very less restaurants and the second cluster shows about neighbourhoods with medium restaurants and the last cluster tells about the neighbourhoods with many types of hotels and restaurants.</a:t>
            </a:r>
            <a:endParaRPr lang="en-IN" sz="2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0" y="549275"/>
            <a:ext cx="8229600" cy="4525963"/>
          </a:xfrm>
        </p:spPr>
        <p:txBody>
          <a:bodyPr>
            <a:normAutofit/>
          </a:bodyPr>
          <a:lstStyle/>
          <a:p>
            <a:r>
              <a:rPr lang="en-IN" sz="2400" dirty="0" smtClean="0"/>
              <a:t>Thus the labels are provided to the neighbourhoods, if the label is 2 then there are less restaurants in the neighbourhood similarly if it is 1 then medium and if it is 0 then there are plenty restaurants around </a:t>
            </a:r>
            <a:r>
              <a:rPr lang="en-IN" sz="2400" dirty="0" smtClean="0"/>
              <a:t>the </a:t>
            </a:r>
            <a:r>
              <a:rPr lang="en-IN" sz="2400" dirty="0" smtClean="0"/>
              <a:t>neighbourhood</a:t>
            </a:r>
            <a:r>
              <a:rPr lang="en-IN" sz="2400" dirty="0" smtClean="0"/>
              <a:t>.</a:t>
            </a:r>
          </a:p>
          <a:p>
            <a:endParaRPr lang="en-IN" sz="2400" dirty="0"/>
          </a:p>
        </p:txBody>
      </p:sp>
      <p:pic>
        <p:nvPicPr>
          <p:cNvPr id="4" name="Picture 3" descr="cluster (3).jpg"/>
          <p:cNvPicPr/>
          <p:nvPr/>
        </p:nvPicPr>
        <p:blipFill>
          <a:blip r:embed="rId2" cstate="print"/>
          <a:stretch>
            <a:fillRect/>
          </a:stretch>
        </p:blipFill>
        <p:spPr>
          <a:xfrm>
            <a:off x="1403648" y="2852936"/>
            <a:ext cx="5731510" cy="270573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TotalTime>
  <Words>499</Words>
  <Application>Microsoft Office PowerPoint</Application>
  <PresentationFormat>On-screen Show (4:3)</PresentationFormat>
  <Paragraphs>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Recommendation of neighbourhoods for restaurant opening</vt:lpstr>
      <vt:lpstr>PROBLEM</vt:lpstr>
      <vt:lpstr>Data section</vt:lpstr>
      <vt:lpstr>Slide 4</vt:lpstr>
      <vt:lpstr>Methodology section</vt:lpstr>
      <vt:lpstr>Slide 6</vt:lpstr>
      <vt:lpstr>Slide 7</vt:lpstr>
      <vt:lpstr>K-means clustering algorithm</vt:lpstr>
      <vt:lpstr>Slide 9</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 of neighbourhoods for restaurant opening</dc:title>
  <dc:creator>SMS</dc:creator>
  <cp:lastModifiedBy>SMS</cp:lastModifiedBy>
  <cp:revision>3</cp:revision>
  <dcterms:created xsi:type="dcterms:W3CDTF">2020-05-13T19:41:47Z</dcterms:created>
  <dcterms:modified xsi:type="dcterms:W3CDTF">2020-05-13T20:02:47Z</dcterms:modified>
</cp:coreProperties>
</file>