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074A4C-B132-487E-AAF6-209CBAA5CF87}" v="28" dt="2024-05-02T16:17:30.3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32"/>
  </p:normalViewPr>
  <p:slideViewPr>
    <p:cSldViewPr snapToGrid="0">
      <p:cViewPr varScale="1">
        <p:scale>
          <a:sx n="106" d="100"/>
          <a:sy n="106" d="100"/>
        </p:scale>
        <p:origin x="832"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rgav G" userId="38c7b9bc4e73ee5c" providerId="LiveId" clId="{F2074A4C-B132-487E-AAF6-209CBAA5CF87}"/>
    <pc:docChg chg="undo custSel addSld modSld sldOrd addMainMaster delMainMaster modMainMaster">
      <pc:chgData name="Bhargav G" userId="38c7b9bc4e73ee5c" providerId="LiveId" clId="{F2074A4C-B132-487E-AAF6-209CBAA5CF87}" dt="2024-05-02T16:17:55.192" v="236" actId="20577"/>
      <pc:docMkLst>
        <pc:docMk/>
      </pc:docMkLst>
      <pc:sldChg chg="addSp delSp modSp mod setBg modClrScheme delDesignElem chgLayout">
        <pc:chgData name="Bhargav G" userId="38c7b9bc4e73ee5c" providerId="LiveId" clId="{F2074A4C-B132-487E-AAF6-209CBAA5CF87}" dt="2024-05-02T16:17:30.311" v="233"/>
        <pc:sldMkLst>
          <pc:docMk/>
          <pc:sldMk cId="2512873696" sldId="256"/>
        </pc:sldMkLst>
        <pc:spChg chg="mod">
          <ac:chgData name="Bhargav G" userId="38c7b9bc4e73ee5c" providerId="LiveId" clId="{F2074A4C-B132-487E-AAF6-209CBAA5CF87}" dt="2024-05-02T16:17:29.822" v="231" actId="26606"/>
          <ac:spMkLst>
            <pc:docMk/>
            <pc:sldMk cId="2512873696" sldId="256"/>
            <ac:spMk id="2" creationId="{CE0C51D6-368C-8490-3FEB-B9D7ED9B2BCC}"/>
          </ac:spMkLst>
        </pc:spChg>
        <pc:spChg chg="mod">
          <ac:chgData name="Bhargav G" userId="38c7b9bc4e73ee5c" providerId="LiveId" clId="{F2074A4C-B132-487E-AAF6-209CBAA5CF87}" dt="2024-05-02T16:17:29.822" v="231" actId="26606"/>
          <ac:spMkLst>
            <pc:docMk/>
            <pc:sldMk cId="2512873696" sldId="256"/>
            <ac:spMk id="3" creationId="{A1892B58-3621-D478-9B07-D432C8B7D0EB}"/>
          </ac:spMkLst>
        </pc:spChg>
        <pc:spChg chg="add del">
          <ac:chgData name="Bhargav G" userId="38c7b9bc4e73ee5c" providerId="LiveId" clId="{F2074A4C-B132-487E-AAF6-209CBAA5CF87}" dt="2024-05-02T16:03:15.978" v="28" actId="26606"/>
          <ac:spMkLst>
            <pc:docMk/>
            <pc:sldMk cId="2512873696" sldId="256"/>
            <ac:spMk id="9" creationId="{9B37791B-B040-4694-BFDC-8DD132D86E8E}"/>
          </ac:spMkLst>
        </pc:spChg>
        <pc:spChg chg="add del">
          <ac:chgData name="Bhargav G" userId="38c7b9bc4e73ee5c" providerId="LiveId" clId="{F2074A4C-B132-487E-AAF6-209CBAA5CF87}" dt="2024-05-02T16:05:51.062" v="70" actId="26606"/>
          <ac:spMkLst>
            <pc:docMk/>
            <pc:sldMk cId="2512873696" sldId="256"/>
            <ac:spMk id="18" creationId="{9B37791B-B040-4694-BFDC-8DD132D86E8E}"/>
          </ac:spMkLst>
        </pc:spChg>
        <pc:spChg chg="add del">
          <ac:chgData name="Bhargav G" userId="38c7b9bc4e73ee5c" providerId="LiveId" clId="{F2074A4C-B132-487E-AAF6-209CBAA5CF87}" dt="2024-05-02T16:17:30.311" v="233"/>
          <ac:spMkLst>
            <pc:docMk/>
            <pc:sldMk cId="2512873696" sldId="256"/>
            <ac:spMk id="27" creationId="{C5486FEF-95C5-433A-8B8C-9C07A3C3881D}"/>
          </ac:spMkLst>
        </pc:spChg>
        <pc:spChg chg="add del">
          <ac:chgData name="Bhargav G" userId="38c7b9bc4e73ee5c" providerId="LiveId" clId="{F2074A4C-B132-487E-AAF6-209CBAA5CF87}" dt="2024-05-02T16:17:30.311" v="233"/>
          <ac:spMkLst>
            <pc:docMk/>
            <pc:sldMk cId="2512873696" sldId="256"/>
            <ac:spMk id="29" creationId="{1E12D6AD-7096-45BB-9C02-468B2704C158}"/>
          </ac:spMkLst>
        </pc:spChg>
        <pc:spChg chg="add del">
          <ac:chgData name="Bhargav G" userId="38c7b9bc4e73ee5c" providerId="LiveId" clId="{F2074A4C-B132-487E-AAF6-209CBAA5CF87}" dt="2024-05-02T16:17:30.311" v="233"/>
          <ac:spMkLst>
            <pc:docMk/>
            <pc:sldMk cId="2512873696" sldId="256"/>
            <ac:spMk id="31" creationId="{39953252-97DE-4766-B2F6-E4FDA2FDA6A5}"/>
          </ac:spMkLst>
        </pc:spChg>
        <pc:grpChg chg="add del">
          <ac:chgData name="Bhargav G" userId="38c7b9bc4e73ee5c" providerId="LiveId" clId="{F2074A4C-B132-487E-AAF6-209CBAA5CF87}" dt="2024-05-02T16:03:15.978" v="28" actId="26606"/>
          <ac:grpSpMkLst>
            <pc:docMk/>
            <pc:sldMk cId="2512873696" sldId="256"/>
            <ac:grpSpMk id="11" creationId="{A7900967-84CA-47B4-9F1C-E787BAC1496A}"/>
          </ac:grpSpMkLst>
        </pc:grpChg>
        <pc:grpChg chg="add del">
          <ac:chgData name="Bhargav G" userId="38c7b9bc4e73ee5c" providerId="LiveId" clId="{F2074A4C-B132-487E-AAF6-209CBAA5CF87}" dt="2024-05-02T16:05:51.062" v="70" actId="26606"/>
          <ac:grpSpMkLst>
            <pc:docMk/>
            <pc:sldMk cId="2512873696" sldId="256"/>
            <ac:grpSpMk id="20" creationId="{4252769E-B9F0-4068-A645-5BBEF16E9C28}"/>
          </ac:grpSpMkLst>
        </pc:grpChg>
        <pc:picChg chg="add del mod ord">
          <ac:chgData name="Bhargav G" userId="38c7b9bc4e73ee5c" providerId="LiveId" clId="{F2074A4C-B132-487E-AAF6-209CBAA5CF87}" dt="2024-05-02T16:05:45.481" v="69" actId="478"/>
          <ac:picMkLst>
            <pc:docMk/>
            <pc:sldMk cId="2512873696" sldId="256"/>
            <ac:picMk id="4" creationId="{D8290366-13AF-ED9E-1C8A-5264B6B78349}"/>
          </ac:picMkLst>
        </pc:picChg>
      </pc:sldChg>
      <pc:sldChg chg="addSp delSp modSp new mod setBg delDesignElem">
        <pc:chgData name="Bhargav G" userId="38c7b9bc4e73ee5c" providerId="LiveId" clId="{F2074A4C-B132-487E-AAF6-209CBAA5CF87}" dt="2024-05-02T16:17:30.311" v="233"/>
        <pc:sldMkLst>
          <pc:docMk/>
          <pc:sldMk cId="1901831846" sldId="257"/>
        </pc:sldMkLst>
        <pc:spChg chg="mod">
          <ac:chgData name="Bhargav G" userId="38c7b9bc4e73ee5c" providerId="LiveId" clId="{F2074A4C-B132-487E-AAF6-209CBAA5CF87}" dt="2024-05-02T16:17:28.077" v="224" actId="26606"/>
          <ac:spMkLst>
            <pc:docMk/>
            <pc:sldMk cId="1901831846" sldId="257"/>
            <ac:spMk id="2" creationId="{9584E049-37D6-3E3C-C9C6-08FBE6BE9A5E}"/>
          </ac:spMkLst>
        </pc:spChg>
        <pc:spChg chg="del">
          <ac:chgData name="Bhargav G" userId="38c7b9bc4e73ee5c" providerId="LiveId" clId="{F2074A4C-B132-487E-AAF6-209CBAA5CF87}" dt="2024-05-02T16:02:40.829" v="20"/>
          <ac:spMkLst>
            <pc:docMk/>
            <pc:sldMk cId="1901831846" sldId="257"/>
            <ac:spMk id="3" creationId="{BEB2069E-E590-929F-9698-6CEFB097267F}"/>
          </ac:spMkLst>
        </pc:spChg>
        <pc:spChg chg="add del mod">
          <ac:chgData name="Bhargav G" userId="38c7b9bc4e73ee5c" providerId="LiveId" clId="{F2074A4C-B132-487E-AAF6-209CBAA5CF87}" dt="2024-05-02T16:03:02.506" v="27" actId="26606"/>
          <ac:spMkLst>
            <pc:docMk/>
            <pc:sldMk cId="1901831846" sldId="257"/>
            <ac:spMk id="4" creationId="{CE70D8FF-567F-7715-6CBE-655CB811C529}"/>
          </ac:spMkLst>
        </pc:spChg>
        <pc:spChg chg="add del">
          <ac:chgData name="Bhargav G" userId="38c7b9bc4e73ee5c" providerId="LiveId" clId="{F2074A4C-B132-487E-AAF6-209CBAA5CF87}" dt="2024-05-02T16:03:02.488" v="26" actId="26606"/>
          <ac:spMkLst>
            <pc:docMk/>
            <pc:sldMk cId="1901831846" sldId="257"/>
            <ac:spMk id="11" creationId="{B95B9BA8-1D69-4796-85F5-B6D0BD52354B}"/>
          </ac:spMkLst>
        </pc:spChg>
        <pc:spChg chg="add del">
          <ac:chgData name="Bhargav G" userId="38c7b9bc4e73ee5c" providerId="LiveId" clId="{F2074A4C-B132-487E-AAF6-209CBAA5CF87}" dt="2024-05-02T16:03:02.488" v="26" actId="26606"/>
          <ac:spMkLst>
            <pc:docMk/>
            <pc:sldMk cId="1901831846" sldId="257"/>
            <ac:spMk id="12" creationId="{CE70D8FF-567F-7715-6CBE-655CB811C529}"/>
          </ac:spMkLst>
        </pc:spChg>
        <pc:spChg chg="add del">
          <ac:chgData name="Bhargav G" userId="38c7b9bc4e73ee5c" providerId="LiveId" clId="{F2074A4C-B132-487E-AAF6-209CBAA5CF87}" dt="2024-05-02T16:03:02.488" v="26" actId="26606"/>
          <ac:spMkLst>
            <pc:docMk/>
            <pc:sldMk cId="1901831846" sldId="257"/>
            <ac:spMk id="13" creationId="{340822D1-9EEA-4ECF-9360-D9AF87950D47}"/>
          </ac:spMkLst>
        </pc:spChg>
        <pc:spChg chg="add del">
          <ac:chgData name="Bhargav G" userId="38c7b9bc4e73ee5c" providerId="LiveId" clId="{F2074A4C-B132-487E-AAF6-209CBAA5CF87}" dt="2024-05-02T16:03:02.488" v="26" actId="26606"/>
          <ac:spMkLst>
            <pc:docMk/>
            <pc:sldMk cId="1901831846" sldId="257"/>
            <ac:spMk id="15" creationId="{DC292A62-7F34-4E30-BE04-48164A1DAF7B}"/>
          </ac:spMkLst>
        </pc:spChg>
        <pc:spChg chg="add del">
          <ac:chgData name="Bhargav G" userId="38c7b9bc4e73ee5c" providerId="LiveId" clId="{F2074A4C-B132-487E-AAF6-209CBAA5CF87}" dt="2024-05-02T16:03:29.631" v="29" actId="26606"/>
          <ac:spMkLst>
            <pc:docMk/>
            <pc:sldMk cId="1901831846" sldId="257"/>
            <ac:spMk id="20" creationId="{B95B9BA8-1D69-4796-85F5-B6D0BD52354B}"/>
          </ac:spMkLst>
        </pc:spChg>
        <pc:spChg chg="add mod ord">
          <ac:chgData name="Bhargav G" userId="38c7b9bc4e73ee5c" providerId="LiveId" clId="{F2074A4C-B132-487E-AAF6-209CBAA5CF87}" dt="2024-05-02T16:17:28.077" v="224" actId="26606"/>
          <ac:spMkLst>
            <pc:docMk/>
            <pc:sldMk cId="1901831846" sldId="257"/>
            <ac:spMk id="21" creationId="{CE70D8FF-567F-7715-6CBE-655CB811C529}"/>
          </ac:spMkLst>
        </pc:spChg>
        <pc:spChg chg="add del">
          <ac:chgData name="Bhargav G" userId="38c7b9bc4e73ee5c" providerId="LiveId" clId="{F2074A4C-B132-487E-AAF6-209CBAA5CF87}" dt="2024-05-02T16:17:30.311" v="233"/>
          <ac:spMkLst>
            <pc:docMk/>
            <pc:sldMk cId="1901831846" sldId="257"/>
            <ac:spMk id="29" creationId="{B95B9BA8-1D69-4796-85F5-B6D0BD52354B}"/>
          </ac:spMkLst>
        </pc:spChg>
        <pc:spChg chg="add del">
          <ac:chgData name="Bhargav G" userId="38c7b9bc4e73ee5c" providerId="LiveId" clId="{F2074A4C-B132-487E-AAF6-209CBAA5CF87}" dt="2024-05-02T16:17:30.311" v="233"/>
          <ac:spMkLst>
            <pc:docMk/>
            <pc:sldMk cId="1901831846" sldId="257"/>
            <ac:spMk id="31" creationId="{340822D1-9EEA-4ECF-9360-D9AF87950D47}"/>
          </ac:spMkLst>
        </pc:spChg>
        <pc:spChg chg="add del">
          <ac:chgData name="Bhargav G" userId="38c7b9bc4e73ee5c" providerId="LiveId" clId="{F2074A4C-B132-487E-AAF6-209CBAA5CF87}" dt="2024-05-02T16:17:30.311" v="233"/>
          <ac:spMkLst>
            <pc:docMk/>
            <pc:sldMk cId="1901831846" sldId="257"/>
            <ac:spMk id="33" creationId="{DC292A62-7F34-4E30-BE04-48164A1DAF7B}"/>
          </ac:spMkLst>
        </pc:spChg>
        <pc:grpChg chg="add del">
          <ac:chgData name="Bhargav G" userId="38c7b9bc4e73ee5c" providerId="LiveId" clId="{F2074A4C-B132-487E-AAF6-209CBAA5CF87}" dt="2024-05-02T16:03:29.631" v="29" actId="26606"/>
          <ac:grpSpMkLst>
            <pc:docMk/>
            <pc:sldMk cId="1901831846" sldId="257"/>
            <ac:grpSpMk id="22" creationId="{6A15AA18-4B71-46A7-A76C-9CF96DE14FA1}"/>
          </ac:grpSpMkLst>
        </pc:grpChg>
        <pc:graphicFrameChg chg="add del">
          <ac:chgData name="Bhargav G" userId="38c7b9bc4e73ee5c" providerId="LiveId" clId="{F2074A4C-B132-487E-AAF6-209CBAA5CF87}" dt="2024-05-02T16:02:55.131" v="22" actId="26606"/>
          <ac:graphicFrameMkLst>
            <pc:docMk/>
            <pc:sldMk cId="1901831846" sldId="257"/>
            <ac:graphicFrameMk id="6" creationId="{FC618A93-E46F-FDAF-B17D-61D492B5980A}"/>
          </ac:graphicFrameMkLst>
        </pc:graphicFrameChg>
        <pc:graphicFrameChg chg="add del">
          <ac:chgData name="Bhargav G" userId="38c7b9bc4e73ee5c" providerId="LiveId" clId="{F2074A4C-B132-487E-AAF6-209CBAA5CF87}" dt="2024-05-02T16:02:59.503" v="24" actId="26606"/>
          <ac:graphicFrameMkLst>
            <pc:docMk/>
            <pc:sldMk cId="1901831846" sldId="257"/>
            <ac:graphicFrameMk id="8" creationId="{83265D77-D2E6-D9F1-F2EB-075431F847D4}"/>
          </ac:graphicFrameMkLst>
        </pc:graphicFrameChg>
        <pc:picChg chg="add del">
          <ac:chgData name="Bhargav G" userId="38c7b9bc4e73ee5c" providerId="LiveId" clId="{F2074A4C-B132-487E-AAF6-209CBAA5CF87}" dt="2024-05-02T16:03:02.488" v="26" actId="26606"/>
          <ac:picMkLst>
            <pc:docMk/>
            <pc:sldMk cId="1901831846" sldId="257"/>
            <ac:picMk id="10" creationId="{06DE6590-1270-12C8-3E06-DC1BCFFF0535}"/>
          </ac:picMkLst>
        </pc:picChg>
        <pc:picChg chg="add mod">
          <ac:chgData name="Bhargav G" userId="38c7b9bc4e73ee5c" providerId="LiveId" clId="{F2074A4C-B132-487E-AAF6-209CBAA5CF87}" dt="2024-05-02T16:17:28.077" v="224" actId="26606"/>
          <ac:picMkLst>
            <pc:docMk/>
            <pc:sldMk cId="1901831846" sldId="257"/>
            <ac:picMk id="24" creationId="{7C86A008-0C47-FD41-9D0B-859F4B006EB0}"/>
          </ac:picMkLst>
        </pc:picChg>
      </pc:sldChg>
      <pc:sldChg chg="addSp delSp modSp new mod setBg delDesignElem">
        <pc:chgData name="Bhargav G" userId="38c7b9bc4e73ee5c" providerId="LiveId" clId="{F2074A4C-B132-487E-AAF6-209CBAA5CF87}" dt="2024-05-02T16:17:30.311" v="233"/>
        <pc:sldMkLst>
          <pc:docMk/>
          <pc:sldMk cId="519875046" sldId="258"/>
        </pc:sldMkLst>
        <pc:spChg chg="add del mod">
          <ac:chgData name="Bhargav G" userId="38c7b9bc4e73ee5c" providerId="LiveId" clId="{F2074A4C-B132-487E-AAF6-209CBAA5CF87}" dt="2024-05-02T16:17:29.463" v="230" actId="1076"/>
          <ac:spMkLst>
            <pc:docMk/>
            <pc:sldMk cId="519875046" sldId="258"/>
            <ac:spMk id="2" creationId="{5460C596-C178-FE53-1F6C-21306895A935}"/>
          </ac:spMkLst>
        </pc:spChg>
        <pc:spChg chg="mod ord">
          <ac:chgData name="Bhargav G" userId="38c7b9bc4e73ee5c" providerId="LiveId" clId="{F2074A4C-B132-487E-AAF6-209CBAA5CF87}" dt="2024-05-02T16:17:29.083" v="229" actId="1076"/>
          <ac:spMkLst>
            <pc:docMk/>
            <pc:sldMk cId="519875046" sldId="258"/>
            <ac:spMk id="3" creationId="{4C1046DB-FDD3-647E-31B6-8E1277B4ADC3}"/>
          </ac:spMkLst>
        </pc:spChg>
        <pc:spChg chg="add mod">
          <ac:chgData name="Bhargav G" userId="38c7b9bc4e73ee5c" providerId="LiveId" clId="{F2074A4C-B132-487E-AAF6-209CBAA5CF87}" dt="2024-05-02T16:03:37.272" v="32"/>
          <ac:spMkLst>
            <pc:docMk/>
            <pc:sldMk cId="519875046" sldId="258"/>
            <ac:spMk id="4" creationId="{E8978079-3AEE-5C32-425A-A5F007EA282B}"/>
          </ac:spMkLst>
        </pc:spChg>
        <pc:spChg chg="add del">
          <ac:chgData name="Bhargav G" userId="38c7b9bc4e73ee5c" providerId="LiveId" clId="{F2074A4C-B132-487E-AAF6-209CBAA5CF87}" dt="2024-05-02T16:17:30.311" v="233"/>
          <ac:spMkLst>
            <pc:docMk/>
            <pc:sldMk cId="519875046" sldId="258"/>
            <ac:spMk id="9" creationId="{B95B9BA8-1D69-4796-85F5-B6D0BD52354B}"/>
          </ac:spMkLst>
        </pc:spChg>
        <pc:spChg chg="add del">
          <ac:chgData name="Bhargav G" userId="38c7b9bc4e73ee5c" providerId="LiveId" clId="{F2074A4C-B132-487E-AAF6-209CBAA5CF87}" dt="2024-05-02T16:17:30.311" v="233"/>
          <ac:spMkLst>
            <pc:docMk/>
            <pc:sldMk cId="519875046" sldId="258"/>
            <ac:spMk id="11" creationId="{340822D1-9EEA-4ECF-9360-D9AF87950D47}"/>
          </ac:spMkLst>
        </pc:spChg>
        <pc:spChg chg="add del">
          <ac:chgData name="Bhargav G" userId="38c7b9bc4e73ee5c" providerId="LiveId" clId="{F2074A4C-B132-487E-AAF6-209CBAA5CF87}" dt="2024-05-02T16:17:30.311" v="233"/>
          <ac:spMkLst>
            <pc:docMk/>
            <pc:sldMk cId="519875046" sldId="258"/>
            <ac:spMk id="13" creationId="{DC292A62-7F34-4E30-BE04-48164A1DAF7B}"/>
          </ac:spMkLst>
        </pc:spChg>
        <pc:picChg chg="add del mod">
          <ac:chgData name="Bhargav G" userId="38c7b9bc4e73ee5c" providerId="LiveId" clId="{F2074A4C-B132-487E-AAF6-209CBAA5CF87}" dt="2024-05-02T16:17:27.781" v="223" actId="26606"/>
          <ac:picMkLst>
            <pc:docMk/>
            <pc:sldMk cId="519875046" sldId="258"/>
            <ac:picMk id="5" creationId="{E0BACF9B-F6F4-5B1A-6400-3C26BC2983FB}"/>
          </ac:picMkLst>
        </pc:picChg>
      </pc:sldChg>
      <pc:sldChg chg="addSp delSp modSp new mod setBg delDesignElem">
        <pc:chgData name="Bhargav G" userId="38c7b9bc4e73ee5c" providerId="LiveId" clId="{F2074A4C-B132-487E-AAF6-209CBAA5CF87}" dt="2024-05-02T16:17:55.192" v="236" actId="20577"/>
        <pc:sldMkLst>
          <pc:docMk/>
          <pc:sldMk cId="2839736870" sldId="259"/>
        </pc:sldMkLst>
        <pc:spChg chg="mod">
          <ac:chgData name="Bhargav G" userId="38c7b9bc4e73ee5c" providerId="LiveId" clId="{F2074A4C-B132-487E-AAF6-209CBAA5CF87}" dt="2024-05-02T16:04:42.887" v="53" actId="26606"/>
          <ac:spMkLst>
            <pc:docMk/>
            <pc:sldMk cId="2839736870" sldId="259"/>
            <ac:spMk id="2" creationId="{AD0DFB14-C5EF-39A6-505D-EE5C51DBA420}"/>
          </ac:spMkLst>
        </pc:spChg>
        <pc:spChg chg="mod">
          <ac:chgData name="Bhargav G" userId="38c7b9bc4e73ee5c" providerId="LiveId" clId="{F2074A4C-B132-487E-AAF6-209CBAA5CF87}" dt="2024-05-02T16:17:55.192" v="236" actId="20577"/>
          <ac:spMkLst>
            <pc:docMk/>
            <pc:sldMk cId="2839736870" sldId="259"/>
            <ac:spMk id="3" creationId="{9980340F-7A80-4CFA-F7A1-FB7921FD28E9}"/>
          </ac:spMkLst>
        </pc:spChg>
        <pc:spChg chg="add del">
          <ac:chgData name="Bhargav G" userId="38c7b9bc4e73ee5c" providerId="LiveId" clId="{F2074A4C-B132-487E-AAF6-209CBAA5CF87}" dt="2024-05-02T16:17:30.311" v="233"/>
          <ac:spMkLst>
            <pc:docMk/>
            <pc:sldMk cId="2839736870" sldId="259"/>
            <ac:spMk id="10" creationId="{B95B9BA8-1D69-4796-85F5-B6D0BD52354B}"/>
          </ac:spMkLst>
        </pc:spChg>
        <pc:spChg chg="add del">
          <ac:chgData name="Bhargav G" userId="38c7b9bc4e73ee5c" providerId="LiveId" clId="{F2074A4C-B132-487E-AAF6-209CBAA5CF87}" dt="2024-05-02T16:17:30.311" v="233"/>
          <ac:spMkLst>
            <pc:docMk/>
            <pc:sldMk cId="2839736870" sldId="259"/>
            <ac:spMk id="12" creationId="{340822D1-9EEA-4ECF-9360-D9AF87950D47}"/>
          </ac:spMkLst>
        </pc:spChg>
        <pc:spChg chg="add del">
          <ac:chgData name="Bhargav G" userId="38c7b9bc4e73ee5c" providerId="LiveId" clId="{F2074A4C-B132-487E-AAF6-209CBAA5CF87}" dt="2024-05-02T16:17:30.311" v="233"/>
          <ac:spMkLst>
            <pc:docMk/>
            <pc:sldMk cId="2839736870" sldId="259"/>
            <ac:spMk id="14" creationId="{DC292A62-7F34-4E30-BE04-48164A1DAF7B}"/>
          </ac:spMkLst>
        </pc:spChg>
        <pc:picChg chg="add">
          <ac:chgData name="Bhargav G" userId="38c7b9bc4e73ee5c" providerId="LiveId" clId="{F2074A4C-B132-487E-AAF6-209CBAA5CF87}" dt="2024-05-02T16:04:42.887" v="53" actId="26606"/>
          <ac:picMkLst>
            <pc:docMk/>
            <pc:sldMk cId="2839736870" sldId="259"/>
            <ac:picMk id="7" creationId="{DE0745D0-6340-5754-B81C-9A01D14D5F6B}"/>
          </ac:picMkLst>
        </pc:picChg>
      </pc:sldChg>
      <pc:sldChg chg="addSp delSp modSp new mod setBg delDesignElem">
        <pc:chgData name="Bhargav G" userId="38c7b9bc4e73ee5c" providerId="LiveId" clId="{F2074A4C-B132-487E-AAF6-209CBAA5CF87}" dt="2024-05-02T16:17:30.311" v="233"/>
        <pc:sldMkLst>
          <pc:docMk/>
          <pc:sldMk cId="1770290650" sldId="260"/>
        </pc:sldMkLst>
        <pc:spChg chg="mod">
          <ac:chgData name="Bhargav G" userId="38c7b9bc4e73ee5c" providerId="LiveId" clId="{F2074A4C-B132-487E-AAF6-209CBAA5CF87}" dt="2024-05-02T16:05:21.325" v="68" actId="26606"/>
          <ac:spMkLst>
            <pc:docMk/>
            <pc:sldMk cId="1770290650" sldId="260"/>
            <ac:spMk id="2" creationId="{0811B1C6-D5DE-3200-FC62-7B5DCEB4D63D}"/>
          </ac:spMkLst>
        </pc:spChg>
        <pc:spChg chg="del">
          <ac:chgData name="Bhargav G" userId="38c7b9bc4e73ee5c" providerId="LiveId" clId="{F2074A4C-B132-487E-AAF6-209CBAA5CF87}" dt="2024-05-02T16:05:03.149" v="65"/>
          <ac:spMkLst>
            <pc:docMk/>
            <pc:sldMk cId="1770290650" sldId="260"/>
            <ac:spMk id="3" creationId="{40F440D3-FB55-139B-311B-41AA8699B62F}"/>
          </ac:spMkLst>
        </pc:spChg>
        <pc:spChg chg="add mod">
          <ac:chgData name="Bhargav G" userId="38c7b9bc4e73ee5c" providerId="LiveId" clId="{F2074A4C-B132-487E-AAF6-209CBAA5CF87}" dt="2024-05-02T16:05:21.325" v="68" actId="26606"/>
          <ac:spMkLst>
            <pc:docMk/>
            <pc:sldMk cId="1770290650" sldId="260"/>
            <ac:spMk id="4" creationId="{35A5B0D5-F569-8C09-F0CD-D10E8B882CA5}"/>
          </ac:spMkLst>
        </pc:spChg>
        <pc:spChg chg="add del">
          <ac:chgData name="Bhargav G" userId="38c7b9bc4e73ee5c" providerId="LiveId" clId="{F2074A4C-B132-487E-AAF6-209CBAA5CF87}" dt="2024-05-02T16:17:30.311" v="233"/>
          <ac:spMkLst>
            <pc:docMk/>
            <pc:sldMk cId="1770290650" sldId="260"/>
            <ac:spMk id="10" creationId="{B95B9BA8-1D69-4796-85F5-B6D0BD52354B}"/>
          </ac:spMkLst>
        </pc:spChg>
        <pc:spChg chg="add del">
          <ac:chgData name="Bhargav G" userId="38c7b9bc4e73ee5c" providerId="LiveId" clId="{F2074A4C-B132-487E-AAF6-209CBAA5CF87}" dt="2024-05-02T16:17:30.311" v="233"/>
          <ac:spMkLst>
            <pc:docMk/>
            <pc:sldMk cId="1770290650" sldId="260"/>
            <ac:spMk id="12" creationId="{340822D1-9EEA-4ECF-9360-D9AF87950D47}"/>
          </ac:spMkLst>
        </pc:spChg>
        <pc:spChg chg="add del">
          <ac:chgData name="Bhargav G" userId="38c7b9bc4e73ee5c" providerId="LiveId" clId="{F2074A4C-B132-487E-AAF6-209CBAA5CF87}" dt="2024-05-02T16:17:30.311" v="233"/>
          <ac:spMkLst>
            <pc:docMk/>
            <pc:sldMk cId="1770290650" sldId="260"/>
            <ac:spMk id="14" creationId="{DC292A62-7F34-4E30-BE04-48164A1DAF7B}"/>
          </ac:spMkLst>
        </pc:spChg>
        <pc:picChg chg="add">
          <ac:chgData name="Bhargav G" userId="38c7b9bc4e73ee5c" providerId="LiveId" clId="{F2074A4C-B132-487E-AAF6-209CBAA5CF87}" dt="2024-05-02T16:05:21.325" v="68" actId="26606"/>
          <ac:picMkLst>
            <pc:docMk/>
            <pc:sldMk cId="1770290650" sldId="260"/>
            <ac:picMk id="6" creationId="{A267EC9F-4208-13C0-F87B-D87F0D597DBD}"/>
          </ac:picMkLst>
        </pc:picChg>
      </pc:sldChg>
      <pc:sldChg chg="addSp delSp modSp new mod setBg delDesignElem">
        <pc:chgData name="Bhargav G" userId="38c7b9bc4e73ee5c" providerId="LiveId" clId="{F2074A4C-B132-487E-AAF6-209CBAA5CF87}" dt="2024-05-02T16:17:30.311" v="233"/>
        <pc:sldMkLst>
          <pc:docMk/>
          <pc:sldMk cId="3139905144" sldId="261"/>
        </pc:sldMkLst>
        <pc:spChg chg="mod">
          <ac:chgData name="Bhargav G" userId="38c7b9bc4e73ee5c" providerId="LiveId" clId="{F2074A4C-B132-487E-AAF6-209CBAA5CF87}" dt="2024-05-02T16:07:50.621" v="79" actId="26606"/>
          <ac:spMkLst>
            <pc:docMk/>
            <pc:sldMk cId="3139905144" sldId="261"/>
            <ac:spMk id="2" creationId="{403FCC79-519C-99BC-D83E-41F7CC394501}"/>
          </ac:spMkLst>
        </pc:spChg>
        <pc:spChg chg="del">
          <ac:chgData name="Bhargav G" userId="38c7b9bc4e73ee5c" providerId="LiveId" clId="{F2074A4C-B132-487E-AAF6-209CBAA5CF87}" dt="2024-05-02T16:07:33.494" v="76"/>
          <ac:spMkLst>
            <pc:docMk/>
            <pc:sldMk cId="3139905144" sldId="261"/>
            <ac:spMk id="3" creationId="{F680BC9D-F95B-8AD5-62CB-B67EAE5759B5}"/>
          </ac:spMkLst>
        </pc:spChg>
        <pc:spChg chg="add mod">
          <ac:chgData name="Bhargav G" userId="38c7b9bc4e73ee5c" providerId="LiveId" clId="{F2074A4C-B132-487E-AAF6-209CBAA5CF87}" dt="2024-05-02T16:07:50.621" v="79" actId="26606"/>
          <ac:spMkLst>
            <pc:docMk/>
            <pc:sldMk cId="3139905144" sldId="261"/>
            <ac:spMk id="4" creationId="{889107B5-689D-3D81-AC25-4F57A8C2A4EA}"/>
          </ac:spMkLst>
        </pc:spChg>
        <pc:spChg chg="add del">
          <ac:chgData name="Bhargav G" userId="38c7b9bc4e73ee5c" providerId="LiveId" clId="{F2074A4C-B132-487E-AAF6-209CBAA5CF87}" dt="2024-05-02T16:17:30.311" v="233"/>
          <ac:spMkLst>
            <pc:docMk/>
            <pc:sldMk cId="3139905144" sldId="261"/>
            <ac:spMk id="10" creationId="{B95B9BA8-1D69-4796-85F5-B6D0BD52354B}"/>
          </ac:spMkLst>
        </pc:spChg>
        <pc:spChg chg="add del">
          <ac:chgData name="Bhargav G" userId="38c7b9bc4e73ee5c" providerId="LiveId" clId="{F2074A4C-B132-487E-AAF6-209CBAA5CF87}" dt="2024-05-02T16:17:30.311" v="233"/>
          <ac:spMkLst>
            <pc:docMk/>
            <pc:sldMk cId="3139905144" sldId="261"/>
            <ac:spMk id="12" creationId="{340822D1-9EEA-4ECF-9360-D9AF87950D47}"/>
          </ac:spMkLst>
        </pc:spChg>
        <pc:spChg chg="add del">
          <ac:chgData name="Bhargav G" userId="38c7b9bc4e73ee5c" providerId="LiveId" clId="{F2074A4C-B132-487E-AAF6-209CBAA5CF87}" dt="2024-05-02T16:17:30.311" v="233"/>
          <ac:spMkLst>
            <pc:docMk/>
            <pc:sldMk cId="3139905144" sldId="261"/>
            <ac:spMk id="14" creationId="{DC292A62-7F34-4E30-BE04-48164A1DAF7B}"/>
          </ac:spMkLst>
        </pc:spChg>
        <pc:picChg chg="add">
          <ac:chgData name="Bhargav G" userId="38c7b9bc4e73ee5c" providerId="LiveId" clId="{F2074A4C-B132-487E-AAF6-209CBAA5CF87}" dt="2024-05-02T16:07:50.621" v="79" actId="26606"/>
          <ac:picMkLst>
            <pc:docMk/>
            <pc:sldMk cId="3139905144" sldId="261"/>
            <ac:picMk id="6" creationId="{D89B4AB3-B25F-F19A-9519-3F0CAC57F7A1}"/>
          </ac:picMkLst>
        </pc:picChg>
      </pc:sldChg>
      <pc:sldChg chg="addSp delSp modSp new mod setBg delDesignElem">
        <pc:chgData name="Bhargav G" userId="38c7b9bc4e73ee5c" providerId="LiveId" clId="{F2074A4C-B132-487E-AAF6-209CBAA5CF87}" dt="2024-05-02T16:17:30.311" v="233"/>
        <pc:sldMkLst>
          <pc:docMk/>
          <pc:sldMk cId="2136717073" sldId="262"/>
        </pc:sldMkLst>
        <pc:spChg chg="mod">
          <ac:chgData name="Bhargav G" userId="38c7b9bc4e73ee5c" providerId="LiveId" clId="{F2074A4C-B132-487E-AAF6-209CBAA5CF87}" dt="2024-05-02T16:09:24.272" v="96" actId="1076"/>
          <ac:spMkLst>
            <pc:docMk/>
            <pc:sldMk cId="2136717073" sldId="262"/>
            <ac:spMk id="2" creationId="{62B88A58-921A-8B01-CCA9-28B24A386A14}"/>
          </ac:spMkLst>
        </pc:spChg>
        <pc:spChg chg="del">
          <ac:chgData name="Bhargav G" userId="38c7b9bc4e73ee5c" providerId="LiveId" clId="{F2074A4C-B132-487E-AAF6-209CBAA5CF87}" dt="2024-05-02T16:08:03.509" v="81"/>
          <ac:spMkLst>
            <pc:docMk/>
            <pc:sldMk cId="2136717073" sldId="262"/>
            <ac:spMk id="3" creationId="{972FBCF5-1518-51E5-2EA7-6D5FA7756383}"/>
          </ac:spMkLst>
        </pc:spChg>
        <pc:spChg chg="add mod">
          <ac:chgData name="Bhargav G" userId="38c7b9bc4e73ee5c" providerId="LiveId" clId="{F2074A4C-B132-487E-AAF6-209CBAA5CF87}" dt="2024-05-02T16:09:28.662" v="97" actId="255"/>
          <ac:spMkLst>
            <pc:docMk/>
            <pc:sldMk cId="2136717073" sldId="262"/>
            <ac:spMk id="4" creationId="{A8FEA57B-53C1-929E-3F72-BAA15D8CBF6B}"/>
          </ac:spMkLst>
        </pc:spChg>
        <pc:spChg chg="add del">
          <ac:chgData name="Bhargav G" userId="38c7b9bc4e73ee5c" providerId="LiveId" clId="{F2074A4C-B132-487E-AAF6-209CBAA5CF87}" dt="2024-05-02T16:17:30.311" v="233"/>
          <ac:spMkLst>
            <pc:docMk/>
            <pc:sldMk cId="2136717073" sldId="262"/>
            <ac:spMk id="10" creationId="{B95B9BA8-1D69-4796-85F5-B6D0BD52354B}"/>
          </ac:spMkLst>
        </pc:spChg>
        <pc:spChg chg="add del">
          <ac:chgData name="Bhargav G" userId="38c7b9bc4e73ee5c" providerId="LiveId" clId="{F2074A4C-B132-487E-AAF6-209CBAA5CF87}" dt="2024-05-02T16:17:30.311" v="233"/>
          <ac:spMkLst>
            <pc:docMk/>
            <pc:sldMk cId="2136717073" sldId="262"/>
            <ac:spMk id="12" creationId="{340822D1-9EEA-4ECF-9360-D9AF87950D47}"/>
          </ac:spMkLst>
        </pc:spChg>
        <pc:spChg chg="add del">
          <ac:chgData name="Bhargav G" userId="38c7b9bc4e73ee5c" providerId="LiveId" clId="{F2074A4C-B132-487E-AAF6-209CBAA5CF87}" dt="2024-05-02T16:17:30.311" v="233"/>
          <ac:spMkLst>
            <pc:docMk/>
            <pc:sldMk cId="2136717073" sldId="262"/>
            <ac:spMk id="14" creationId="{DC292A62-7F34-4E30-BE04-48164A1DAF7B}"/>
          </ac:spMkLst>
        </pc:spChg>
        <pc:picChg chg="add">
          <ac:chgData name="Bhargav G" userId="38c7b9bc4e73ee5c" providerId="LiveId" clId="{F2074A4C-B132-487E-AAF6-209CBAA5CF87}" dt="2024-05-02T16:08:24.801" v="85" actId="26606"/>
          <ac:picMkLst>
            <pc:docMk/>
            <pc:sldMk cId="2136717073" sldId="262"/>
            <ac:picMk id="6" creationId="{24B5EEE4-9EA9-2FC2-E585-4A22ED7406A5}"/>
          </ac:picMkLst>
        </pc:picChg>
      </pc:sldChg>
      <pc:sldChg chg="addSp delSp modSp new mod setBg delDesignElem">
        <pc:chgData name="Bhargav G" userId="38c7b9bc4e73ee5c" providerId="LiveId" clId="{F2074A4C-B132-487E-AAF6-209CBAA5CF87}" dt="2024-05-02T16:17:30.311" v="233"/>
        <pc:sldMkLst>
          <pc:docMk/>
          <pc:sldMk cId="3049306794" sldId="263"/>
        </pc:sldMkLst>
        <pc:spChg chg="mod">
          <ac:chgData name="Bhargav G" userId="38c7b9bc4e73ee5c" providerId="LiveId" clId="{F2074A4C-B132-487E-AAF6-209CBAA5CF87}" dt="2024-05-02T16:09:19.819" v="95" actId="1076"/>
          <ac:spMkLst>
            <pc:docMk/>
            <pc:sldMk cId="3049306794" sldId="263"/>
            <ac:spMk id="2" creationId="{88FC62C6-6D2A-AE2E-AAC2-6059EB343D7C}"/>
          </ac:spMkLst>
        </pc:spChg>
        <pc:spChg chg="del">
          <ac:chgData name="Bhargav G" userId="38c7b9bc4e73ee5c" providerId="LiveId" clId="{F2074A4C-B132-487E-AAF6-209CBAA5CF87}" dt="2024-05-02T16:08:48.408" v="88"/>
          <ac:spMkLst>
            <pc:docMk/>
            <pc:sldMk cId="3049306794" sldId="263"/>
            <ac:spMk id="3" creationId="{A4E2BBE2-3340-7D63-5E61-BF45A1DB0BF0}"/>
          </ac:spMkLst>
        </pc:spChg>
        <pc:spChg chg="add mod">
          <ac:chgData name="Bhargav G" userId="38c7b9bc4e73ee5c" providerId="LiveId" clId="{F2074A4C-B132-487E-AAF6-209CBAA5CF87}" dt="2024-05-02T16:09:14.364" v="93" actId="1076"/>
          <ac:spMkLst>
            <pc:docMk/>
            <pc:sldMk cId="3049306794" sldId="263"/>
            <ac:spMk id="4" creationId="{DAD610E4-4F66-45B5-0038-BCF341C488D4}"/>
          </ac:spMkLst>
        </pc:spChg>
        <pc:spChg chg="add del">
          <ac:chgData name="Bhargav G" userId="38c7b9bc4e73ee5c" providerId="LiveId" clId="{F2074A4C-B132-487E-AAF6-209CBAA5CF87}" dt="2024-05-02T16:17:30.311" v="233"/>
          <ac:spMkLst>
            <pc:docMk/>
            <pc:sldMk cId="3049306794" sldId="263"/>
            <ac:spMk id="10" creationId="{B95B9BA8-1D69-4796-85F5-B6D0BD52354B}"/>
          </ac:spMkLst>
        </pc:spChg>
        <pc:spChg chg="add del">
          <ac:chgData name="Bhargav G" userId="38c7b9bc4e73ee5c" providerId="LiveId" clId="{F2074A4C-B132-487E-AAF6-209CBAA5CF87}" dt="2024-05-02T16:17:30.311" v="233"/>
          <ac:spMkLst>
            <pc:docMk/>
            <pc:sldMk cId="3049306794" sldId="263"/>
            <ac:spMk id="12" creationId="{340822D1-9EEA-4ECF-9360-D9AF87950D47}"/>
          </ac:spMkLst>
        </pc:spChg>
        <pc:spChg chg="add del">
          <ac:chgData name="Bhargav G" userId="38c7b9bc4e73ee5c" providerId="LiveId" clId="{F2074A4C-B132-487E-AAF6-209CBAA5CF87}" dt="2024-05-02T16:17:30.311" v="233"/>
          <ac:spMkLst>
            <pc:docMk/>
            <pc:sldMk cId="3049306794" sldId="263"/>
            <ac:spMk id="14" creationId="{DC292A62-7F34-4E30-BE04-48164A1DAF7B}"/>
          </ac:spMkLst>
        </pc:spChg>
        <pc:picChg chg="add">
          <ac:chgData name="Bhargav G" userId="38c7b9bc4e73ee5c" providerId="LiveId" clId="{F2074A4C-B132-487E-AAF6-209CBAA5CF87}" dt="2024-05-02T16:08:55.091" v="89" actId="26606"/>
          <ac:picMkLst>
            <pc:docMk/>
            <pc:sldMk cId="3049306794" sldId="263"/>
            <ac:picMk id="6" creationId="{E49E6241-7382-BF82-0E84-74443BF1EC80}"/>
          </ac:picMkLst>
        </pc:picChg>
      </pc:sldChg>
      <pc:sldChg chg="addSp delSp modSp new mod setBg delDesignElem">
        <pc:chgData name="Bhargav G" userId="38c7b9bc4e73ee5c" providerId="LiveId" clId="{F2074A4C-B132-487E-AAF6-209CBAA5CF87}" dt="2024-05-02T16:17:30.311" v="233"/>
        <pc:sldMkLst>
          <pc:docMk/>
          <pc:sldMk cId="4129834292" sldId="264"/>
        </pc:sldMkLst>
        <pc:spChg chg="mod">
          <ac:chgData name="Bhargav G" userId="38c7b9bc4e73ee5c" providerId="LiveId" clId="{F2074A4C-B132-487E-AAF6-209CBAA5CF87}" dt="2024-05-02T16:10:18.408" v="105" actId="1076"/>
          <ac:spMkLst>
            <pc:docMk/>
            <pc:sldMk cId="4129834292" sldId="264"/>
            <ac:spMk id="2" creationId="{D9D433B0-CE4C-831C-8EF4-EA7157CDA4E8}"/>
          </ac:spMkLst>
        </pc:spChg>
        <pc:spChg chg="del">
          <ac:chgData name="Bhargav G" userId="38c7b9bc4e73ee5c" providerId="LiveId" clId="{F2074A4C-B132-487E-AAF6-209CBAA5CF87}" dt="2024-05-02T16:09:53.975" v="101"/>
          <ac:spMkLst>
            <pc:docMk/>
            <pc:sldMk cId="4129834292" sldId="264"/>
            <ac:spMk id="3" creationId="{8B11B7F7-B5F5-83CD-6A8A-E46256B50B5C}"/>
          </ac:spMkLst>
        </pc:spChg>
        <pc:spChg chg="add mod">
          <ac:chgData name="Bhargav G" userId="38c7b9bc4e73ee5c" providerId="LiveId" clId="{F2074A4C-B132-487E-AAF6-209CBAA5CF87}" dt="2024-05-02T16:10:25.306" v="107" actId="1076"/>
          <ac:spMkLst>
            <pc:docMk/>
            <pc:sldMk cId="4129834292" sldId="264"/>
            <ac:spMk id="4" creationId="{9C108574-A3F1-D660-43BE-A2638535CFFC}"/>
          </ac:spMkLst>
        </pc:spChg>
        <pc:spChg chg="add del">
          <ac:chgData name="Bhargav G" userId="38c7b9bc4e73ee5c" providerId="LiveId" clId="{F2074A4C-B132-487E-AAF6-209CBAA5CF87}" dt="2024-05-02T16:17:30.311" v="233"/>
          <ac:spMkLst>
            <pc:docMk/>
            <pc:sldMk cId="4129834292" sldId="264"/>
            <ac:spMk id="10" creationId="{B95B9BA8-1D69-4796-85F5-B6D0BD52354B}"/>
          </ac:spMkLst>
        </pc:spChg>
        <pc:spChg chg="add del">
          <ac:chgData name="Bhargav G" userId="38c7b9bc4e73ee5c" providerId="LiveId" clId="{F2074A4C-B132-487E-AAF6-209CBAA5CF87}" dt="2024-05-02T16:17:30.311" v="233"/>
          <ac:spMkLst>
            <pc:docMk/>
            <pc:sldMk cId="4129834292" sldId="264"/>
            <ac:spMk id="12" creationId="{340822D1-9EEA-4ECF-9360-D9AF87950D47}"/>
          </ac:spMkLst>
        </pc:spChg>
        <pc:spChg chg="add del">
          <ac:chgData name="Bhargav G" userId="38c7b9bc4e73ee5c" providerId="LiveId" clId="{F2074A4C-B132-487E-AAF6-209CBAA5CF87}" dt="2024-05-02T16:17:30.311" v="233"/>
          <ac:spMkLst>
            <pc:docMk/>
            <pc:sldMk cId="4129834292" sldId="264"/>
            <ac:spMk id="14" creationId="{DC292A62-7F34-4E30-BE04-48164A1DAF7B}"/>
          </ac:spMkLst>
        </pc:spChg>
        <pc:picChg chg="add">
          <ac:chgData name="Bhargav G" userId="38c7b9bc4e73ee5c" providerId="LiveId" clId="{F2074A4C-B132-487E-AAF6-209CBAA5CF87}" dt="2024-05-02T16:10:12.704" v="104" actId="26606"/>
          <ac:picMkLst>
            <pc:docMk/>
            <pc:sldMk cId="4129834292" sldId="264"/>
            <ac:picMk id="6" creationId="{F4C2A798-B4DE-E2D5-2397-C1065ED600F5}"/>
          </ac:picMkLst>
        </pc:picChg>
      </pc:sldChg>
      <pc:sldChg chg="addSp delSp modSp add mod setBg delDesignElem">
        <pc:chgData name="Bhargav G" userId="38c7b9bc4e73ee5c" providerId="LiveId" clId="{F2074A4C-B132-487E-AAF6-209CBAA5CF87}" dt="2024-05-02T16:17:30.311" v="233"/>
        <pc:sldMkLst>
          <pc:docMk/>
          <pc:sldMk cId="1192027175" sldId="265"/>
        </pc:sldMkLst>
        <pc:spChg chg="mod">
          <ac:chgData name="Bhargav G" userId="38c7b9bc4e73ee5c" providerId="LiveId" clId="{F2074A4C-B132-487E-AAF6-209CBAA5CF87}" dt="2024-05-02T16:10:56.876" v="123" actId="26606"/>
          <ac:spMkLst>
            <pc:docMk/>
            <pc:sldMk cId="1192027175" sldId="265"/>
            <ac:spMk id="2" creationId="{D9D433B0-CE4C-831C-8EF4-EA7157CDA4E8}"/>
          </ac:spMkLst>
        </pc:spChg>
        <pc:spChg chg="mod">
          <ac:chgData name="Bhargav G" userId="38c7b9bc4e73ee5c" providerId="LiveId" clId="{F2074A4C-B132-487E-AAF6-209CBAA5CF87}" dt="2024-05-02T16:11:03.834" v="125" actId="12"/>
          <ac:spMkLst>
            <pc:docMk/>
            <pc:sldMk cId="1192027175" sldId="265"/>
            <ac:spMk id="3" creationId="{8B11B7F7-B5F5-83CD-6A8A-E46256B50B5C}"/>
          </ac:spMkLst>
        </pc:spChg>
        <pc:spChg chg="add del">
          <ac:chgData name="Bhargav G" userId="38c7b9bc4e73ee5c" providerId="LiveId" clId="{F2074A4C-B132-487E-AAF6-209CBAA5CF87}" dt="2024-05-02T16:17:30.311" v="233"/>
          <ac:spMkLst>
            <pc:docMk/>
            <pc:sldMk cId="1192027175" sldId="265"/>
            <ac:spMk id="9" creationId="{B95B9BA8-1D69-4796-85F5-B6D0BD52354B}"/>
          </ac:spMkLst>
        </pc:spChg>
        <pc:spChg chg="add del">
          <ac:chgData name="Bhargav G" userId="38c7b9bc4e73ee5c" providerId="LiveId" clId="{F2074A4C-B132-487E-AAF6-209CBAA5CF87}" dt="2024-05-02T16:17:30.311" v="233"/>
          <ac:spMkLst>
            <pc:docMk/>
            <pc:sldMk cId="1192027175" sldId="265"/>
            <ac:spMk id="11" creationId="{340822D1-9EEA-4ECF-9360-D9AF87950D47}"/>
          </ac:spMkLst>
        </pc:spChg>
        <pc:spChg chg="add del">
          <ac:chgData name="Bhargav G" userId="38c7b9bc4e73ee5c" providerId="LiveId" clId="{F2074A4C-B132-487E-AAF6-209CBAA5CF87}" dt="2024-05-02T16:17:30.311" v="233"/>
          <ac:spMkLst>
            <pc:docMk/>
            <pc:sldMk cId="1192027175" sldId="265"/>
            <ac:spMk id="13" creationId="{DC292A62-7F34-4E30-BE04-48164A1DAF7B}"/>
          </ac:spMkLst>
        </pc:spChg>
        <pc:picChg chg="add">
          <ac:chgData name="Bhargav G" userId="38c7b9bc4e73ee5c" providerId="LiveId" clId="{F2074A4C-B132-487E-AAF6-209CBAA5CF87}" dt="2024-05-02T16:10:56.876" v="123" actId="26606"/>
          <ac:picMkLst>
            <pc:docMk/>
            <pc:sldMk cId="1192027175" sldId="265"/>
            <ac:picMk id="5" creationId="{40DFB737-2662-1EDE-5A40-21F0B8CED308}"/>
          </ac:picMkLst>
        </pc:picChg>
      </pc:sldChg>
      <pc:sldChg chg="addSp delSp modSp new mod setBg delDesignElem">
        <pc:chgData name="Bhargav G" userId="38c7b9bc4e73ee5c" providerId="LiveId" clId="{F2074A4C-B132-487E-AAF6-209CBAA5CF87}" dt="2024-05-02T16:17:30.311" v="233"/>
        <pc:sldMkLst>
          <pc:docMk/>
          <pc:sldMk cId="1428366631" sldId="266"/>
        </pc:sldMkLst>
        <pc:spChg chg="mod">
          <ac:chgData name="Bhargav G" userId="38c7b9bc4e73ee5c" providerId="LiveId" clId="{F2074A4C-B132-487E-AAF6-209CBAA5CF87}" dt="2024-05-02T16:12:06.070" v="144" actId="26606"/>
          <ac:spMkLst>
            <pc:docMk/>
            <pc:sldMk cId="1428366631" sldId="266"/>
            <ac:spMk id="2" creationId="{F5798C9F-2A19-6798-992A-E93B12672098}"/>
          </ac:spMkLst>
        </pc:spChg>
        <pc:spChg chg="mod">
          <ac:chgData name="Bhargav G" userId="38c7b9bc4e73ee5c" providerId="LiveId" clId="{F2074A4C-B132-487E-AAF6-209CBAA5CF87}" dt="2024-05-02T16:12:06.070" v="144" actId="26606"/>
          <ac:spMkLst>
            <pc:docMk/>
            <pc:sldMk cId="1428366631" sldId="266"/>
            <ac:spMk id="3" creationId="{91F36407-A385-E2B4-3618-E16BE9B0EF63}"/>
          </ac:spMkLst>
        </pc:spChg>
        <pc:spChg chg="add del">
          <ac:chgData name="Bhargav G" userId="38c7b9bc4e73ee5c" providerId="LiveId" clId="{F2074A4C-B132-487E-AAF6-209CBAA5CF87}" dt="2024-05-02T16:17:30.311" v="233"/>
          <ac:spMkLst>
            <pc:docMk/>
            <pc:sldMk cId="1428366631" sldId="266"/>
            <ac:spMk id="9" creationId="{B95B9BA8-1D69-4796-85F5-B6D0BD52354B}"/>
          </ac:spMkLst>
        </pc:spChg>
        <pc:spChg chg="add del">
          <ac:chgData name="Bhargav G" userId="38c7b9bc4e73ee5c" providerId="LiveId" clId="{F2074A4C-B132-487E-AAF6-209CBAA5CF87}" dt="2024-05-02T16:17:30.311" v="233"/>
          <ac:spMkLst>
            <pc:docMk/>
            <pc:sldMk cId="1428366631" sldId="266"/>
            <ac:spMk id="11" creationId="{340822D1-9EEA-4ECF-9360-D9AF87950D47}"/>
          </ac:spMkLst>
        </pc:spChg>
        <pc:spChg chg="add del">
          <ac:chgData name="Bhargav G" userId="38c7b9bc4e73ee5c" providerId="LiveId" clId="{F2074A4C-B132-487E-AAF6-209CBAA5CF87}" dt="2024-05-02T16:17:30.311" v="233"/>
          <ac:spMkLst>
            <pc:docMk/>
            <pc:sldMk cId="1428366631" sldId="266"/>
            <ac:spMk id="13" creationId="{DC292A62-7F34-4E30-BE04-48164A1DAF7B}"/>
          </ac:spMkLst>
        </pc:spChg>
        <pc:picChg chg="add">
          <ac:chgData name="Bhargav G" userId="38c7b9bc4e73ee5c" providerId="LiveId" clId="{F2074A4C-B132-487E-AAF6-209CBAA5CF87}" dt="2024-05-02T16:12:06.070" v="144" actId="26606"/>
          <ac:picMkLst>
            <pc:docMk/>
            <pc:sldMk cId="1428366631" sldId="266"/>
            <ac:picMk id="5" creationId="{43C3AD71-FC9C-E47B-0DD2-5280CF9C41A1}"/>
          </ac:picMkLst>
        </pc:picChg>
      </pc:sldChg>
      <pc:sldChg chg="addSp delSp modSp add mod ord setBg delDesignElem">
        <pc:chgData name="Bhargav G" userId="38c7b9bc4e73ee5c" providerId="LiveId" clId="{F2074A4C-B132-487E-AAF6-209CBAA5CF87}" dt="2024-05-02T16:17:30.311" v="233"/>
        <pc:sldMkLst>
          <pc:docMk/>
          <pc:sldMk cId="3442567330" sldId="267"/>
        </pc:sldMkLst>
        <pc:spChg chg="mod">
          <ac:chgData name="Bhargav G" userId="38c7b9bc4e73ee5c" providerId="LiveId" clId="{F2074A4C-B132-487E-AAF6-209CBAA5CF87}" dt="2024-05-02T16:11:41.805" v="132" actId="26606"/>
          <ac:spMkLst>
            <pc:docMk/>
            <pc:sldMk cId="3442567330" sldId="267"/>
            <ac:spMk id="2" creationId="{F5798C9F-2A19-6798-992A-E93B12672098}"/>
          </ac:spMkLst>
        </pc:spChg>
        <pc:spChg chg="del">
          <ac:chgData name="Bhargav G" userId="38c7b9bc4e73ee5c" providerId="LiveId" clId="{F2074A4C-B132-487E-AAF6-209CBAA5CF87}" dt="2024-05-02T16:11:31.384" v="129"/>
          <ac:spMkLst>
            <pc:docMk/>
            <pc:sldMk cId="3442567330" sldId="267"/>
            <ac:spMk id="3" creationId="{91F36407-A385-E2B4-3618-E16BE9B0EF63}"/>
          </ac:spMkLst>
        </pc:spChg>
        <pc:spChg chg="add mod">
          <ac:chgData name="Bhargav G" userId="38c7b9bc4e73ee5c" providerId="LiveId" clId="{F2074A4C-B132-487E-AAF6-209CBAA5CF87}" dt="2024-05-02T16:11:41.805" v="132" actId="26606"/>
          <ac:spMkLst>
            <pc:docMk/>
            <pc:sldMk cId="3442567330" sldId="267"/>
            <ac:spMk id="4" creationId="{C9B3AB10-8059-4872-0020-2AD90ADC47B7}"/>
          </ac:spMkLst>
        </pc:spChg>
        <pc:spChg chg="add del">
          <ac:chgData name="Bhargav G" userId="38c7b9bc4e73ee5c" providerId="LiveId" clId="{F2074A4C-B132-487E-AAF6-209CBAA5CF87}" dt="2024-05-02T16:17:30.311" v="233"/>
          <ac:spMkLst>
            <pc:docMk/>
            <pc:sldMk cId="3442567330" sldId="267"/>
            <ac:spMk id="10" creationId="{B95B9BA8-1D69-4796-85F5-B6D0BD52354B}"/>
          </ac:spMkLst>
        </pc:spChg>
        <pc:spChg chg="add del">
          <ac:chgData name="Bhargav G" userId="38c7b9bc4e73ee5c" providerId="LiveId" clId="{F2074A4C-B132-487E-AAF6-209CBAA5CF87}" dt="2024-05-02T16:17:30.311" v="233"/>
          <ac:spMkLst>
            <pc:docMk/>
            <pc:sldMk cId="3442567330" sldId="267"/>
            <ac:spMk id="12" creationId="{340822D1-9EEA-4ECF-9360-D9AF87950D47}"/>
          </ac:spMkLst>
        </pc:spChg>
        <pc:spChg chg="add del">
          <ac:chgData name="Bhargav G" userId="38c7b9bc4e73ee5c" providerId="LiveId" clId="{F2074A4C-B132-487E-AAF6-209CBAA5CF87}" dt="2024-05-02T16:17:30.311" v="233"/>
          <ac:spMkLst>
            <pc:docMk/>
            <pc:sldMk cId="3442567330" sldId="267"/>
            <ac:spMk id="14" creationId="{DC292A62-7F34-4E30-BE04-48164A1DAF7B}"/>
          </ac:spMkLst>
        </pc:spChg>
        <pc:picChg chg="add">
          <ac:chgData name="Bhargav G" userId="38c7b9bc4e73ee5c" providerId="LiveId" clId="{F2074A4C-B132-487E-AAF6-209CBAA5CF87}" dt="2024-05-02T16:11:41.805" v="132" actId="26606"/>
          <ac:picMkLst>
            <pc:docMk/>
            <pc:sldMk cId="3442567330" sldId="267"/>
            <ac:picMk id="6" creationId="{9FF9DEAC-F9CA-58C2-97D7-627E4C988C12}"/>
          </ac:picMkLst>
        </pc:picChg>
      </pc:sldChg>
      <pc:sldChg chg="addSp delSp modSp new mod setBg delDesignElem">
        <pc:chgData name="Bhargav G" userId="38c7b9bc4e73ee5c" providerId="LiveId" clId="{F2074A4C-B132-487E-AAF6-209CBAA5CF87}" dt="2024-05-02T16:17:30.311" v="233"/>
        <pc:sldMkLst>
          <pc:docMk/>
          <pc:sldMk cId="1707300662" sldId="268"/>
        </pc:sldMkLst>
        <pc:spChg chg="mod">
          <ac:chgData name="Bhargav G" userId="38c7b9bc4e73ee5c" providerId="LiveId" clId="{F2074A4C-B132-487E-AAF6-209CBAA5CF87}" dt="2024-05-02T16:13:16.383" v="155" actId="1076"/>
          <ac:spMkLst>
            <pc:docMk/>
            <pc:sldMk cId="1707300662" sldId="268"/>
            <ac:spMk id="2" creationId="{FC6C5D67-032E-CCCE-A14D-B48EB9BB5EF7}"/>
          </ac:spMkLst>
        </pc:spChg>
        <pc:spChg chg="add del">
          <ac:chgData name="Bhargav G" userId="38c7b9bc4e73ee5c" providerId="LiveId" clId="{F2074A4C-B132-487E-AAF6-209CBAA5CF87}" dt="2024-05-02T16:12:40.105" v="149"/>
          <ac:spMkLst>
            <pc:docMk/>
            <pc:sldMk cId="1707300662" sldId="268"/>
            <ac:spMk id="3" creationId="{DDC7B5D1-5FA7-A94C-AA0A-37F197B246DC}"/>
          </ac:spMkLst>
        </pc:spChg>
        <pc:spChg chg="add mod">
          <ac:chgData name="Bhargav G" userId="38c7b9bc4e73ee5c" providerId="LiveId" clId="{F2074A4C-B132-487E-AAF6-209CBAA5CF87}" dt="2024-05-02T16:12:34.294" v="148"/>
          <ac:spMkLst>
            <pc:docMk/>
            <pc:sldMk cId="1707300662" sldId="268"/>
            <ac:spMk id="4" creationId="{C75F768C-3FBF-9239-CDE3-F88CFE769A77}"/>
          </ac:spMkLst>
        </pc:spChg>
        <pc:spChg chg="add mod">
          <ac:chgData name="Bhargav G" userId="38c7b9bc4e73ee5c" providerId="LiveId" clId="{F2074A4C-B132-487E-AAF6-209CBAA5CF87}" dt="2024-05-02T16:13:22.680" v="157" actId="1076"/>
          <ac:spMkLst>
            <pc:docMk/>
            <pc:sldMk cId="1707300662" sldId="268"/>
            <ac:spMk id="5" creationId="{EA15D9CA-8BD9-95D3-5434-B1E8A6D2E80F}"/>
          </ac:spMkLst>
        </pc:spChg>
        <pc:spChg chg="add del">
          <ac:chgData name="Bhargav G" userId="38c7b9bc4e73ee5c" providerId="LiveId" clId="{F2074A4C-B132-487E-AAF6-209CBAA5CF87}" dt="2024-05-02T16:17:30.311" v="233"/>
          <ac:spMkLst>
            <pc:docMk/>
            <pc:sldMk cId="1707300662" sldId="268"/>
            <ac:spMk id="11" creationId="{B95B9BA8-1D69-4796-85F5-B6D0BD52354B}"/>
          </ac:spMkLst>
        </pc:spChg>
        <pc:spChg chg="add del">
          <ac:chgData name="Bhargav G" userId="38c7b9bc4e73ee5c" providerId="LiveId" clId="{F2074A4C-B132-487E-AAF6-209CBAA5CF87}" dt="2024-05-02T16:17:30.311" v="233"/>
          <ac:spMkLst>
            <pc:docMk/>
            <pc:sldMk cId="1707300662" sldId="268"/>
            <ac:spMk id="13" creationId="{340822D1-9EEA-4ECF-9360-D9AF87950D47}"/>
          </ac:spMkLst>
        </pc:spChg>
        <pc:spChg chg="add del">
          <ac:chgData name="Bhargav G" userId="38c7b9bc4e73ee5c" providerId="LiveId" clId="{F2074A4C-B132-487E-AAF6-209CBAA5CF87}" dt="2024-05-02T16:17:30.311" v="233"/>
          <ac:spMkLst>
            <pc:docMk/>
            <pc:sldMk cId="1707300662" sldId="268"/>
            <ac:spMk id="15" creationId="{DC292A62-7F34-4E30-BE04-48164A1DAF7B}"/>
          </ac:spMkLst>
        </pc:spChg>
        <pc:picChg chg="add">
          <ac:chgData name="Bhargav G" userId="38c7b9bc4e73ee5c" providerId="LiveId" clId="{F2074A4C-B132-487E-AAF6-209CBAA5CF87}" dt="2024-05-02T16:13:10.763" v="154" actId="26606"/>
          <ac:picMkLst>
            <pc:docMk/>
            <pc:sldMk cId="1707300662" sldId="268"/>
            <ac:picMk id="7" creationId="{6441A22D-10EB-935B-8F60-16C2F3694CC2}"/>
          </ac:picMkLst>
        </pc:picChg>
      </pc:sldChg>
      <pc:sldChg chg="addSp delSp modSp new mod setBg delDesignElem">
        <pc:chgData name="Bhargav G" userId="38c7b9bc4e73ee5c" providerId="LiveId" clId="{F2074A4C-B132-487E-AAF6-209CBAA5CF87}" dt="2024-05-02T16:17:30.311" v="233"/>
        <pc:sldMkLst>
          <pc:docMk/>
          <pc:sldMk cId="1014960785" sldId="269"/>
        </pc:sldMkLst>
        <pc:spChg chg="mod">
          <ac:chgData name="Bhargav G" userId="38c7b9bc4e73ee5c" providerId="LiveId" clId="{F2074A4C-B132-487E-AAF6-209CBAA5CF87}" dt="2024-05-02T16:17:30.311" v="233"/>
          <ac:spMkLst>
            <pc:docMk/>
            <pc:sldMk cId="1014960785" sldId="269"/>
            <ac:spMk id="2" creationId="{A7F85427-3A20-DBB8-A0F1-08D7A2253515}"/>
          </ac:spMkLst>
        </pc:spChg>
        <pc:spChg chg="del">
          <ac:chgData name="Bhargav G" userId="38c7b9bc4e73ee5c" providerId="LiveId" clId="{F2074A4C-B132-487E-AAF6-209CBAA5CF87}" dt="2024-05-02T16:13:48.566" v="161"/>
          <ac:spMkLst>
            <pc:docMk/>
            <pc:sldMk cId="1014960785" sldId="269"/>
            <ac:spMk id="3" creationId="{CAD9B41B-AAA1-8C4A-51ED-6C9E3DC8CEDD}"/>
          </ac:spMkLst>
        </pc:spChg>
        <pc:spChg chg="add mod">
          <ac:chgData name="Bhargav G" userId="38c7b9bc4e73ee5c" providerId="LiveId" clId="{F2074A4C-B132-487E-AAF6-209CBAA5CF87}" dt="2024-05-02T16:14:19.020" v="169" actId="1076"/>
          <ac:spMkLst>
            <pc:docMk/>
            <pc:sldMk cId="1014960785" sldId="269"/>
            <ac:spMk id="4" creationId="{8FFE1D8F-7F83-FAFD-DA4E-F1BC30F8B060}"/>
          </ac:spMkLst>
        </pc:spChg>
        <pc:spChg chg="add del">
          <ac:chgData name="Bhargav G" userId="38c7b9bc4e73ee5c" providerId="LiveId" clId="{F2074A4C-B132-487E-AAF6-209CBAA5CF87}" dt="2024-05-02T16:17:30.311" v="233"/>
          <ac:spMkLst>
            <pc:docMk/>
            <pc:sldMk cId="1014960785" sldId="269"/>
            <ac:spMk id="10" creationId="{B95B9BA8-1D69-4796-85F5-B6D0BD52354B}"/>
          </ac:spMkLst>
        </pc:spChg>
        <pc:spChg chg="add del">
          <ac:chgData name="Bhargav G" userId="38c7b9bc4e73ee5c" providerId="LiveId" clId="{F2074A4C-B132-487E-AAF6-209CBAA5CF87}" dt="2024-05-02T16:17:30.311" v="233"/>
          <ac:spMkLst>
            <pc:docMk/>
            <pc:sldMk cId="1014960785" sldId="269"/>
            <ac:spMk id="12" creationId="{340822D1-9EEA-4ECF-9360-D9AF87950D47}"/>
          </ac:spMkLst>
        </pc:spChg>
        <pc:spChg chg="add del">
          <ac:chgData name="Bhargav G" userId="38c7b9bc4e73ee5c" providerId="LiveId" clId="{F2074A4C-B132-487E-AAF6-209CBAA5CF87}" dt="2024-05-02T16:17:30.311" v="233"/>
          <ac:spMkLst>
            <pc:docMk/>
            <pc:sldMk cId="1014960785" sldId="269"/>
            <ac:spMk id="14" creationId="{DC292A62-7F34-4E30-BE04-48164A1DAF7B}"/>
          </ac:spMkLst>
        </pc:spChg>
        <pc:picChg chg="add">
          <ac:chgData name="Bhargav G" userId="38c7b9bc4e73ee5c" providerId="LiveId" clId="{F2074A4C-B132-487E-AAF6-209CBAA5CF87}" dt="2024-05-02T16:14:08.213" v="166" actId="26606"/>
          <ac:picMkLst>
            <pc:docMk/>
            <pc:sldMk cId="1014960785" sldId="269"/>
            <ac:picMk id="6" creationId="{291F86E1-1775-3C72-98E8-927C00BA4BF4}"/>
          </ac:picMkLst>
        </pc:picChg>
      </pc:sldChg>
      <pc:sldChg chg="addSp delSp modSp new mod setBg delDesignElem">
        <pc:chgData name="Bhargav G" userId="38c7b9bc4e73ee5c" providerId="LiveId" clId="{F2074A4C-B132-487E-AAF6-209CBAA5CF87}" dt="2024-05-02T16:17:30.311" v="233"/>
        <pc:sldMkLst>
          <pc:docMk/>
          <pc:sldMk cId="3165335860" sldId="270"/>
        </pc:sldMkLst>
        <pc:spChg chg="mod">
          <ac:chgData name="Bhargav G" userId="38c7b9bc4e73ee5c" providerId="LiveId" clId="{F2074A4C-B132-487E-AAF6-209CBAA5CF87}" dt="2024-05-02T16:15:03.864" v="178" actId="1076"/>
          <ac:spMkLst>
            <pc:docMk/>
            <pc:sldMk cId="3165335860" sldId="270"/>
            <ac:spMk id="2" creationId="{971DBD17-EA0B-8DCB-BB0D-DE6FB872901F}"/>
          </ac:spMkLst>
        </pc:spChg>
        <pc:spChg chg="del">
          <ac:chgData name="Bhargav G" userId="38c7b9bc4e73ee5c" providerId="LiveId" clId="{F2074A4C-B132-487E-AAF6-209CBAA5CF87}" dt="2024-05-02T16:14:42.038" v="172"/>
          <ac:spMkLst>
            <pc:docMk/>
            <pc:sldMk cId="3165335860" sldId="270"/>
            <ac:spMk id="3" creationId="{4B28A1A4-4A75-AA8B-91D4-51DABECE7FFD}"/>
          </ac:spMkLst>
        </pc:spChg>
        <pc:spChg chg="add mod">
          <ac:chgData name="Bhargav G" userId="38c7b9bc4e73ee5c" providerId="LiveId" clId="{F2074A4C-B132-487E-AAF6-209CBAA5CF87}" dt="2024-05-02T16:15:10.400" v="180" actId="1076"/>
          <ac:spMkLst>
            <pc:docMk/>
            <pc:sldMk cId="3165335860" sldId="270"/>
            <ac:spMk id="4" creationId="{5A0C9BC1-3576-AEE8-6C38-EB9E68C0093A}"/>
          </ac:spMkLst>
        </pc:spChg>
        <pc:spChg chg="add del">
          <ac:chgData name="Bhargav G" userId="38c7b9bc4e73ee5c" providerId="LiveId" clId="{F2074A4C-B132-487E-AAF6-209CBAA5CF87}" dt="2024-05-02T16:17:30.311" v="233"/>
          <ac:spMkLst>
            <pc:docMk/>
            <pc:sldMk cId="3165335860" sldId="270"/>
            <ac:spMk id="10" creationId="{B95B9BA8-1D69-4796-85F5-B6D0BD52354B}"/>
          </ac:spMkLst>
        </pc:spChg>
        <pc:spChg chg="add del">
          <ac:chgData name="Bhargav G" userId="38c7b9bc4e73ee5c" providerId="LiveId" clId="{F2074A4C-B132-487E-AAF6-209CBAA5CF87}" dt="2024-05-02T16:17:30.311" v="233"/>
          <ac:spMkLst>
            <pc:docMk/>
            <pc:sldMk cId="3165335860" sldId="270"/>
            <ac:spMk id="12" creationId="{340822D1-9EEA-4ECF-9360-D9AF87950D47}"/>
          </ac:spMkLst>
        </pc:spChg>
        <pc:spChg chg="add del">
          <ac:chgData name="Bhargav G" userId="38c7b9bc4e73ee5c" providerId="LiveId" clId="{F2074A4C-B132-487E-AAF6-209CBAA5CF87}" dt="2024-05-02T16:17:30.311" v="233"/>
          <ac:spMkLst>
            <pc:docMk/>
            <pc:sldMk cId="3165335860" sldId="270"/>
            <ac:spMk id="14" creationId="{DC292A62-7F34-4E30-BE04-48164A1DAF7B}"/>
          </ac:spMkLst>
        </pc:spChg>
        <pc:picChg chg="add">
          <ac:chgData name="Bhargav G" userId="38c7b9bc4e73ee5c" providerId="LiveId" clId="{F2074A4C-B132-487E-AAF6-209CBAA5CF87}" dt="2024-05-02T16:15:01.611" v="177" actId="26606"/>
          <ac:picMkLst>
            <pc:docMk/>
            <pc:sldMk cId="3165335860" sldId="270"/>
            <ac:picMk id="6" creationId="{5A04EDE8-F941-5B9C-93C6-DA449368A4AE}"/>
          </ac:picMkLst>
        </pc:picChg>
      </pc:sldChg>
      <pc:sldChg chg="addSp delSp modSp new mod setBg delDesignElem">
        <pc:chgData name="Bhargav G" userId="38c7b9bc4e73ee5c" providerId="LiveId" clId="{F2074A4C-B132-487E-AAF6-209CBAA5CF87}" dt="2024-05-02T16:17:30.311" v="233"/>
        <pc:sldMkLst>
          <pc:docMk/>
          <pc:sldMk cId="3871052630" sldId="271"/>
        </pc:sldMkLst>
        <pc:spChg chg="mod">
          <ac:chgData name="Bhargav G" userId="38c7b9bc4e73ee5c" providerId="LiveId" clId="{F2074A4C-B132-487E-AAF6-209CBAA5CF87}" dt="2024-05-02T16:16:04.246" v="191" actId="1076"/>
          <ac:spMkLst>
            <pc:docMk/>
            <pc:sldMk cId="3871052630" sldId="271"/>
            <ac:spMk id="2" creationId="{D6595AA1-FB1F-A680-EF9A-301C9C1B243E}"/>
          </ac:spMkLst>
        </pc:spChg>
        <pc:spChg chg="del">
          <ac:chgData name="Bhargav G" userId="38c7b9bc4e73ee5c" providerId="LiveId" clId="{F2074A4C-B132-487E-AAF6-209CBAA5CF87}" dt="2024-05-02T16:15:32.827" v="183"/>
          <ac:spMkLst>
            <pc:docMk/>
            <pc:sldMk cId="3871052630" sldId="271"/>
            <ac:spMk id="3" creationId="{093351BD-508C-8C7E-5C35-FFFE0E81E158}"/>
          </ac:spMkLst>
        </pc:spChg>
        <pc:spChg chg="add mod">
          <ac:chgData name="Bhargav G" userId="38c7b9bc4e73ee5c" providerId="LiveId" clId="{F2074A4C-B132-487E-AAF6-209CBAA5CF87}" dt="2024-05-02T16:16:08.084" v="192" actId="1076"/>
          <ac:spMkLst>
            <pc:docMk/>
            <pc:sldMk cId="3871052630" sldId="271"/>
            <ac:spMk id="4" creationId="{6640B7C6-48EE-48C1-4BF7-46B089ADCFF9}"/>
          </ac:spMkLst>
        </pc:spChg>
        <pc:spChg chg="add del">
          <ac:chgData name="Bhargav G" userId="38c7b9bc4e73ee5c" providerId="LiveId" clId="{F2074A4C-B132-487E-AAF6-209CBAA5CF87}" dt="2024-05-02T16:17:30.311" v="233"/>
          <ac:spMkLst>
            <pc:docMk/>
            <pc:sldMk cId="3871052630" sldId="271"/>
            <ac:spMk id="10" creationId="{B95B9BA8-1D69-4796-85F5-B6D0BD52354B}"/>
          </ac:spMkLst>
        </pc:spChg>
        <pc:spChg chg="add del">
          <ac:chgData name="Bhargav G" userId="38c7b9bc4e73ee5c" providerId="LiveId" clId="{F2074A4C-B132-487E-AAF6-209CBAA5CF87}" dt="2024-05-02T16:17:30.311" v="233"/>
          <ac:spMkLst>
            <pc:docMk/>
            <pc:sldMk cId="3871052630" sldId="271"/>
            <ac:spMk id="12" creationId="{340822D1-9EEA-4ECF-9360-D9AF87950D47}"/>
          </ac:spMkLst>
        </pc:spChg>
        <pc:spChg chg="add del">
          <ac:chgData name="Bhargav G" userId="38c7b9bc4e73ee5c" providerId="LiveId" clId="{F2074A4C-B132-487E-AAF6-209CBAA5CF87}" dt="2024-05-02T16:17:30.311" v="233"/>
          <ac:spMkLst>
            <pc:docMk/>
            <pc:sldMk cId="3871052630" sldId="271"/>
            <ac:spMk id="14" creationId="{DC292A62-7F34-4E30-BE04-48164A1DAF7B}"/>
          </ac:spMkLst>
        </pc:spChg>
        <pc:picChg chg="add">
          <ac:chgData name="Bhargav G" userId="38c7b9bc4e73ee5c" providerId="LiveId" clId="{F2074A4C-B132-487E-AAF6-209CBAA5CF87}" dt="2024-05-02T16:15:56.220" v="189" actId="26606"/>
          <ac:picMkLst>
            <pc:docMk/>
            <pc:sldMk cId="3871052630" sldId="271"/>
            <ac:picMk id="6" creationId="{A5AF0AEC-D705-2B6F-2CBA-F84B5CD696CE}"/>
          </ac:picMkLst>
        </pc:picChg>
      </pc:sldChg>
      <pc:sldMasterChg chg="del delSldLayout">
        <pc:chgData name="Bhargav G" userId="38c7b9bc4e73ee5c" providerId="LiveId" clId="{F2074A4C-B132-487E-AAF6-209CBAA5CF87}" dt="2024-05-02T16:01:01.006" v="17" actId="26606"/>
        <pc:sldMasterMkLst>
          <pc:docMk/>
          <pc:sldMasterMk cId="3137420425" sldId="2147483648"/>
        </pc:sldMasterMkLst>
        <pc:sldLayoutChg chg="del">
          <pc:chgData name="Bhargav G" userId="38c7b9bc4e73ee5c" providerId="LiveId" clId="{F2074A4C-B132-487E-AAF6-209CBAA5CF87}" dt="2024-05-02T16:01:01.006" v="17" actId="26606"/>
          <pc:sldLayoutMkLst>
            <pc:docMk/>
            <pc:sldMasterMk cId="3137420425" sldId="2147483648"/>
            <pc:sldLayoutMk cId="3239621293" sldId="2147483649"/>
          </pc:sldLayoutMkLst>
        </pc:sldLayoutChg>
        <pc:sldLayoutChg chg="del">
          <pc:chgData name="Bhargav G" userId="38c7b9bc4e73ee5c" providerId="LiveId" clId="{F2074A4C-B132-487E-AAF6-209CBAA5CF87}" dt="2024-05-02T16:01:01.006" v="17" actId="26606"/>
          <pc:sldLayoutMkLst>
            <pc:docMk/>
            <pc:sldMasterMk cId="3137420425" sldId="2147483648"/>
            <pc:sldLayoutMk cId="3294150149" sldId="2147483650"/>
          </pc:sldLayoutMkLst>
        </pc:sldLayoutChg>
        <pc:sldLayoutChg chg="del">
          <pc:chgData name="Bhargav G" userId="38c7b9bc4e73ee5c" providerId="LiveId" clId="{F2074A4C-B132-487E-AAF6-209CBAA5CF87}" dt="2024-05-02T16:01:01.006" v="17" actId="26606"/>
          <pc:sldLayoutMkLst>
            <pc:docMk/>
            <pc:sldMasterMk cId="3137420425" sldId="2147483648"/>
            <pc:sldLayoutMk cId="2830779312" sldId="2147483651"/>
          </pc:sldLayoutMkLst>
        </pc:sldLayoutChg>
        <pc:sldLayoutChg chg="del">
          <pc:chgData name="Bhargav G" userId="38c7b9bc4e73ee5c" providerId="LiveId" clId="{F2074A4C-B132-487E-AAF6-209CBAA5CF87}" dt="2024-05-02T16:01:01.006" v="17" actId="26606"/>
          <pc:sldLayoutMkLst>
            <pc:docMk/>
            <pc:sldMasterMk cId="3137420425" sldId="2147483648"/>
            <pc:sldLayoutMk cId="1666101794" sldId="2147483652"/>
          </pc:sldLayoutMkLst>
        </pc:sldLayoutChg>
        <pc:sldLayoutChg chg="del">
          <pc:chgData name="Bhargav G" userId="38c7b9bc4e73ee5c" providerId="LiveId" clId="{F2074A4C-B132-487E-AAF6-209CBAA5CF87}" dt="2024-05-02T16:01:01.006" v="17" actId="26606"/>
          <pc:sldLayoutMkLst>
            <pc:docMk/>
            <pc:sldMasterMk cId="3137420425" sldId="2147483648"/>
            <pc:sldLayoutMk cId="203279746" sldId="2147483653"/>
          </pc:sldLayoutMkLst>
        </pc:sldLayoutChg>
        <pc:sldLayoutChg chg="del">
          <pc:chgData name="Bhargav G" userId="38c7b9bc4e73ee5c" providerId="LiveId" clId="{F2074A4C-B132-487E-AAF6-209CBAA5CF87}" dt="2024-05-02T16:01:01.006" v="17" actId="26606"/>
          <pc:sldLayoutMkLst>
            <pc:docMk/>
            <pc:sldMasterMk cId="3137420425" sldId="2147483648"/>
            <pc:sldLayoutMk cId="723206497" sldId="2147483654"/>
          </pc:sldLayoutMkLst>
        </pc:sldLayoutChg>
        <pc:sldLayoutChg chg="del">
          <pc:chgData name="Bhargav G" userId="38c7b9bc4e73ee5c" providerId="LiveId" clId="{F2074A4C-B132-487E-AAF6-209CBAA5CF87}" dt="2024-05-02T16:01:01.006" v="17" actId="26606"/>
          <pc:sldLayoutMkLst>
            <pc:docMk/>
            <pc:sldMasterMk cId="3137420425" sldId="2147483648"/>
            <pc:sldLayoutMk cId="970953498" sldId="2147483655"/>
          </pc:sldLayoutMkLst>
        </pc:sldLayoutChg>
        <pc:sldLayoutChg chg="del">
          <pc:chgData name="Bhargav G" userId="38c7b9bc4e73ee5c" providerId="LiveId" clId="{F2074A4C-B132-487E-AAF6-209CBAA5CF87}" dt="2024-05-02T16:01:01.006" v="17" actId="26606"/>
          <pc:sldLayoutMkLst>
            <pc:docMk/>
            <pc:sldMasterMk cId="3137420425" sldId="2147483648"/>
            <pc:sldLayoutMk cId="1459954619" sldId="2147483656"/>
          </pc:sldLayoutMkLst>
        </pc:sldLayoutChg>
        <pc:sldLayoutChg chg="del">
          <pc:chgData name="Bhargav G" userId="38c7b9bc4e73ee5c" providerId="LiveId" clId="{F2074A4C-B132-487E-AAF6-209CBAA5CF87}" dt="2024-05-02T16:01:01.006" v="17" actId="26606"/>
          <pc:sldLayoutMkLst>
            <pc:docMk/>
            <pc:sldMasterMk cId="3137420425" sldId="2147483648"/>
            <pc:sldLayoutMk cId="2057997726" sldId="2147483657"/>
          </pc:sldLayoutMkLst>
        </pc:sldLayoutChg>
        <pc:sldLayoutChg chg="del">
          <pc:chgData name="Bhargav G" userId="38c7b9bc4e73ee5c" providerId="LiveId" clId="{F2074A4C-B132-487E-AAF6-209CBAA5CF87}" dt="2024-05-02T16:01:01.006" v="17" actId="26606"/>
          <pc:sldLayoutMkLst>
            <pc:docMk/>
            <pc:sldMasterMk cId="3137420425" sldId="2147483648"/>
            <pc:sldLayoutMk cId="2893058001" sldId="2147483658"/>
          </pc:sldLayoutMkLst>
        </pc:sldLayoutChg>
        <pc:sldLayoutChg chg="del">
          <pc:chgData name="Bhargav G" userId="38c7b9bc4e73ee5c" providerId="LiveId" clId="{F2074A4C-B132-487E-AAF6-209CBAA5CF87}" dt="2024-05-02T16:01:01.006" v="17" actId="26606"/>
          <pc:sldLayoutMkLst>
            <pc:docMk/>
            <pc:sldMasterMk cId="3137420425" sldId="2147483648"/>
            <pc:sldLayoutMk cId="3141184664" sldId="2147483659"/>
          </pc:sldLayoutMkLst>
        </pc:sldLayoutChg>
      </pc:sldMasterChg>
      <pc:sldMasterChg chg="add addSldLayout">
        <pc:chgData name="Bhargav G" userId="38c7b9bc4e73ee5c" providerId="LiveId" clId="{F2074A4C-B132-487E-AAF6-209CBAA5CF87}" dt="2024-05-02T16:01:01.006" v="17" actId="26606"/>
        <pc:sldMasterMkLst>
          <pc:docMk/>
          <pc:sldMasterMk cId="2059930915" sldId="2147483751"/>
        </pc:sldMasterMkLst>
        <pc:sldLayoutChg chg="add">
          <pc:chgData name="Bhargav G" userId="38c7b9bc4e73ee5c" providerId="LiveId" clId="{F2074A4C-B132-487E-AAF6-209CBAA5CF87}" dt="2024-05-02T16:01:01.006" v="17" actId="26606"/>
          <pc:sldLayoutMkLst>
            <pc:docMk/>
            <pc:sldMasterMk cId="2059930915" sldId="2147483751"/>
            <pc:sldLayoutMk cId="44413014" sldId="2147483740"/>
          </pc:sldLayoutMkLst>
        </pc:sldLayoutChg>
        <pc:sldLayoutChg chg="add">
          <pc:chgData name="Bhargav G" userId="38c7b9bc4e73ee5c" providerId="LiveId" clId="{F2074A4C-B132-487E-AAF6-209CBAA5CF87}" dt="2024-05-02T16:01:01.006" v="17" actId="26606"/>
          <pc:sldLayoutMkLst>
            <pc:docMk/>
            <pc:sldMasterMk cId="2059930915" sldId="2147483751"/>
            <pc:sldLayoutMk cId="1097887284" sldId="2147483741"/>
          </pc:sldLayoutMkLst>
        </pc:sldLayoutChg>
        <pc:sldLayoutChg chg="add">
          <pc:chgData name="Bhargav G" userId="38c7b9bc4e73ee5c" providerId="LiveId" clId="{F2074A4C-B132-487E-AAF6-209CBAA5CF87}" dt="2024-05-02T16:01:01.006" v="17" actId="26606"/>
          <pc:sldLayoutMkLst>
            <pc:docMk/>
            <pc:sldMasterMk cId="2059930915" sldId="2147483751"/>
            <pc:sldLayoutMk cId="4176655265" sldId="2147483742"/>
          </pc:sldLayoutMkLst>
        </pc:sldLayoutChg>
        <pc:sldLayoutChg chg="add">
          <pc:chgData name="Bhargav G" userId="38c7b9bc4e73ee5c" providerId="LiveId" clId="{F2074A4C-B132-487E-AAF6-209CBAA5CF87}" dt="2024-05-02T16:01:01.006" v="17" actId="26606"/>
          <pc:sldLayoutMkLst>
            <pc:docMk/>
            <pc:sldMasterMk cId="2059930915" sldId="2147483751"/>
            <pc:sldLayoutMk cId="303901876" sldId="2147483743"/>
          </pc:sldLayoutMkLst>
        </pc:sldLayoutChg>
        <pc:sldLayoutChg chg="add">
          <pc:chgData name="Bhargav G" userId="38c7b9bc4e73ee5c" providerId="LiveId" clId="{F2074A4C-B132-487E-AAF6-209CBAA5CF87}" dt="2024-05-02T16:01:01.006" v="17" actId="26606"/>
          <pc:sldLayoutMkLst>
            <pc:docMk/>
            <pc:sldMasterMk cId="2059930915" sldId="2147483751"/>
            <pc:sldLayoutMk cId="2181895619" sldId="2147483744"/>
          </pc:sldLayoutMkLst>
        </pc:sldLayoutChg>
        <pc:sldLayoutChg chg="add">
          <pc:chgData name="Bhargav G" userId="38c7b9bc4e73ee5c" providerId="LiveId" clId="{F2074A4C-B132-487E-AAF6-209CBAA5CF87}" dt="2024-05-02T16:01:01.006" v="17" actId="26606"/>
          <pc:sldLayoutMkLst>
            <pc:docMk/>
            <pc:sldMasterMk cId="2059930915" sldId="2147483751"/>
            <pc:sldLayoutMk cId="1147370027" sldId="2147483745"/>
          </pc:sldLayoutMkLst>
        </pc:sldLayoutChg>
        <pc:sldLayoutChg chg="add">
          <pc:chgData name="Bhargav G" userId="38c7b9bc4e73ee5c" providerId="LiveId" clId="{F2074A4C-B132-487E-AAF6-209CBAA5CF87}" dt="2024-05-02T16:01:01.006" v="17" actId="26606"/>
          <pc:sldLayoutMkLst>
            <pc:docMk/>
            <pc:sldMasterMk cId="2059930915" sldId="2147483751"/>
            <pc:sldLayoutMk cId="3256375921" sldId="2147483746"/>
          </pc:sldLayoutMkLst>
        </pc:sldLayoutChg>
        <pc:sldLayoutChg chg="add">
          <pc:chgData name="Bhargav G" userId="38c7b9bc4e73ee5c" providerId="LiveId" clId="{F2074A4C-B132-487E-AAF6-209CBAA5CF87}" dt="2024-05-02T16:01:01.006" v="17" actId="26606"/>
          <pc:sldLayoutMkLst>
            <pc:docMk/>
            <pc:sldMasterMk cId="2059930915" sldId="2147483751"/>
            <pc:sldLayoutMk cId="244953185" sldId="2147483747"/>
          </pc:sldLayoutMkLst>
        </pc:sldLayoutChg>
        <pc:sldLayoutChg chg="add">
          <pc:chgData name="Bhargav G" userId="38c7b9bc4e73ee5c" providerId="LiveId" clId="{F2074A4C-B132-487E-AAF6-209CBAA5CF87}" dt="2024-05-02T16:01:01.006" v="17" actId="26606"/>
          <pc:sldLayoutMkLst>
            <pc:docMk/>
            <pc:sldMasterMk cId="2059930915" sldId="2147483751"/>
            <pc:sldLayoutMk cId="1456239715" sldId="2147483748"/>
          </pc:sldLayoutMkLst>
        </pc:sldLayoutChg>
        <pc:sldLayoutChg chg="add">
          <pc:chgData name="Bhargav G" userId="38c7b9bc4e73ee5c" providerId="LiveId" clId="{F2074A4C-B132-487E-AAF6-209CBAA5CF87}" dt="2024-05-02T16:01:01.006" v="17" actId="26606"/>
          <pc:sldLayoutMkLst>
            <pc:docMk/>
            <pc:sldMasterMk cId="2059930915" sldId="2147483751"/>
            <pc:sldLayoutMk cId="3591100527" sldId="2147483749"/>
          </pc:sldLayoutMkLst>
        </pc:sldLayoutChg>
        <pc:sldLayoutChg chg="add">
          <pc:chgData name="Bhargav G" userId="38c7b9bc4e73ee5c" providerId="LiveId" clId="{F2074A4C-B132-487E-AAF6-209CBAA5CF87}" dt="2024-05-02T16:01:01.006" v="17" actId="26606"/>
          <pc:sldLayoutMkLst>
            <pc:docMk/>
            <pc:sldMasterMk cId="2059930915" sldId="2147483751"/>
            <pc:sldLayoutMk cId="2934461134" sldId="2147483750"/>
          </pc:sldLayoutMkLst>
        </pc:sldLayoutChg>
      </pc:sldMasterChg>
      <pc:sldMasterChg chg="modSldLayout">
        <pc:chgData name="Bhargav G" userId="38c7b9bc4e73ee5c" providerId="LiveId" clId="{F2074A4C-B132-487E-AAF6-209CBAA5CF87}" dt="2024-05-02T16:17:28.761" v="228"/>
        <pc:sldMasterMkLst>
          <pc:docMk/>
          <pc:sldMasterMk cId="2591392534" sldId="2147483769"/>
        </pc:sldMasterMkLst>
        <pc:sldLayoutChg chg="addSp delSp">
          <pc:chgData name="Bhargav G" userId="38c7b9bc4e73ee5c" providerId="LiveId" clId="{F2074A4C-B132-487E-AAF6-209CBAA5CF87}" dt="2024-05-02T16:17:28.761" v="228"/>
          <pc:sldLayoutMkLst>
            <pc:docMk/>
            <pc:sldMasterMk cId="2591392534" sldId="2147483769"/>
            <pc:sldLayoutMk cId="4150371366" sldId="2147483781"/>
          </pc:sldLayoutMkLst>
          <pc:spChg chg="add del">
            <ac:chgData name="Bhargav G" userId="38c7b9bc4e73ee5c" providerId="LiveId" clId="{F2074A4C-B132-487E-AAF6-209CBAA5CF87}" dt="2024-05-02T16:17:28.761" v="228"/>
            <ac:spMkLst>
              <pc:docMk/>
              <pc:sldMasterMk cId="2591392534" sldId="2147483769"/>
              <pc:sldLayoutMk cId="4150371366" sldId="2147483781"/>
              <ac:spMk id="9"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C81A0-FB7A-4357-8B37-1EC930D1E098}"/>
              </a:ext>
            </a:extLst>
          </p:cNvPr>
          <p:cNvSpPr>
            <a:spLocks noGrp="1"/>
          </p:cNvSpPr>
          <p:nvPr>
            <p:ph type="ctrTitle"/>
          </p:nvPr>
        </p:nvSpPr>
        <p:spPr>
          <a:xfrm>
            <a:off x="762000" y="1523999"/>
            <a:ext cx="10668000" cy="1985963"/>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D3C075C-7238-4F43-87E7-63A35BE6900C}"/>
              </a:ext>
            </a:extLst>
          </p:cNvPr>
          <p:cNvSpPr>
            <a:spLocks noGrp="1"/>
          </p:cNvSpPr>
          <p:nvPr>
            <p:ph type="subTitle" idx="1"/>
          </p:nvPr>
        </p:nvSpPr>
        <p:spPr>
          <a:xfrm>
            <a:off x="762000" y="3809999"/>
            <a:ext cx="10667998" cy="198596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AB67EEB-ABA8-4DA9-803B-0C6CD8A1284C}"/>
              </a:ext>
            </a:extLst>
          </p:cNvPr>
          <p:cNvSpPr>
            <a:spLocks noGrp="1"/>
          </p:cNvSpPr>
          <p:nvPr>
            <p:ph type="dt" sz="half" idx="10"/>
          </p:nvPr>
        </p:nvSpPr>
        <p:spPr/>
        <p:txBody>
          <a:bodyPr anchor="b" anchorCtr="0"/>
          <a:lstStyle/>
          <a:p>
            <a:fld id="{F4D57BDD-E64A-4D27-8978-82FFCA18A12C}" type="datetimeFigureOut">
              <a:rPr lang="en-US" smtClean="0"/>
              <a:t>9/18/24</a:t>
            </a:fld>
            <a:endParaRPr lang="en-US"/>
          </a:p>
        </p:txBody>
      </p:sp>
      <p:sp>
        <p:nvSpPr>
          <p:cNvPr id="5" name="Footer Placeholder 4">
            <a:extLst>
              <a:ext uri="{FF2B5EF4-FFF2-40B4-BE49-F238E27FC236}">
                <a16:creationId xmlns:a16="http://schemas.microsoft.com/office/drawing/2014/main" id="{0FCFD314-1E75-41B9-A585-4F4A32A34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CC8E8-C649-4A81-BF53-F078B2A98453}"/>
              </a:ext>
            </a:extLst>
          </p:cNvPr>
          <p:cNvSpPr>
            <a:spLocks noGrp="1"/>
          </p:cNvSpPr>
          <p:nvPr>
            <p:ph type="sldNum" sz="quarter" idx="12"/>
          </p:nvPr>
        </p:nvSpPr>
        <p:spPr/>
        <p:txBody>
          <a:bodyPr/>
          <a:lstStyle/>
          <a:p>
            <a:fld id="{D643A852-0206-46AC-B0EB-645612933129}" type="slidenum">
              <a:rPr lang="en-US" smtClean="0"/>
              <a:t>‹#›</a:t>
            </a:fld>
            <a:endParaRPr lang="en-US" dirty="0"/>
          </a:p>
        </p:txBody>
      </p:sp>
    </p:spTree>
    <p:extLst>
      <p:ext uri="{BB962C8B-B14F-4D97-AF65-F5344CB8AC3E}">
        <p14:creationId xmlns:p14="http://schemas.microsoft.com/office/powerpoint/2010/main" val="244953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E73F-2F7C-4941-9B13-ACB43A4983EC}"/>
              </a:ext>
            </a:extLst>
          </p:cNvPr>
          <p:cNvSpPr>
            <a:spLocks noGrp="1"/>
          </p:cNvSpPr>
          <p:nvPr>
            <p:ph type="title"/>
          </p:nvPr>
        </p:nvSpPr>
        <p:spPr>
          <a:xfrm>
            <a:off x="762000" y="1524000"/>
            <a:ext cx="9144000" cy="152399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8BC107E-F2BE-4057-B06B-1E50FD12B561}"/>
              </a:ext>
            </a:extLst>
          </p:cNvPr>
          <p:cNvSpPr>
            <a:spLocks noGrp="1"/>
          </p:cNvSpPr>
          <p:nvPr>
            <p:ph type="body" orient="vert" idx="1"/>
          </p:nvPr>
        </p:nvSpPr>
        <p:spPr>
          <a:xfrm>
            <a:off x="762000" y="3048000"/>
            <a:ext cx="10668000" cy="304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9D7D8-1932-4215-A6E0-C16DA0DDB8B8}"/>
              </a:ext>
            </a:extLst>
          </p:cNvPr>
          <p:cNvSpPr>
            <a:spLocks noGrp="1"/>
          </p:cNvSpPr>
          <p:nvPr>
            <p:ph type="dt" sz="half" idx="10"/>
          </p:nvPr>
        </p:nvSpPr>
        <p:spPr/>
        <p:txBody>
          <a:bodyPr/>
          <a:lstStyle/>
          <a:p>
            <a:fld id="{F4D57BDD-E64A-4D27-8978-82FFCA18A12C}" type="datetimeFigureOut">
              <a:rPr lang="en-US" smtClean="0"/>
              <a:t>9/18/24</a:t>
            </a:fld>
            <a:endParaRPr lang="en-US"/>
          </a:p>
        </p:txBody>
      </p:sp>
      <p:sp>
        <p:nvSpPr>
          <p:cNvPr id="5" name="Footer Placeholder 4">
            <a:extLst>
              <a:ext uri="{FF2B5EF4-FFF2-40B4-BE49-F238E27FC236}">
                <a16:creationId xmlns:a16="http://schemas.microsoft.com/office/drawing/2014/main" id="{4378B662-65E3-47B2-AD95-B041B57F3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93DBC5-88B5-4F2A-A0E3-752CB421737A}"/>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181895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599DF-5B13-4800-ADD7-3A2A2F1C4889}"/>
              </a:ext>
            </a:extLst>
          </p:cNvPr>
          <p:cNvSpPr>
            <a:spLocks noGrp="1"/>
          </p:cNvSpPr>
          <p:nvPr>
            <p:ph type="title" orient="vert"/>
          </p:nvPr>
        </p:nvSpPr>
        <p:spPr>
          <a:xfrm>
            <a:off x="8724900" y="1523999"/>
            <a:ext cx="2705100" cy="4572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191E12-22D9-4DA9-A336-EA6A8B9B55B8}"/>
              </a:ext>
            </a:extLst>
          </p:cNvPr>
          <p:cNvSpPr>
            <a:spLocks noGrp="1"/>
          </p:cNvSpPr>
          <p:nvPr>
            <p:ph type="body" orient="vert" idx="1"/>
          </p:nvPr>
        </p:nvSpPr>
        <p:spPr>
          <a:xfrm>
            <a:off x="762000" y="1524000"/>
            <a:ext cx="7620000"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22A1D5-B7EF-43A4-81EF-B5A7EA35616B}"/>
              </a:ext>
            </a:extLst>
          </p:cNvPr>
          <p:cNvSpPr>
            <a:spLocks noGrp="1"/>
          </p:cNvSpPr>
          <p:nvPr>
            <p:ph type="dt" sz="half" idx="10"/>
          </p:nvPr>
        </p:nvSpPr>
        <p:spPr/>
        <p:txBody>
          <a:bodyPr/>
          <a:lstStyle/>
          <a:p>
            <a:fld id="{F4D57BDD-E64A-4D27-8978-82FFCA18A12C}" type="datetimeFigureOut">
              <a:rPr lang="en-US" smtClean="0"/>
              <a:t>9/18/24</a:t>
            </a:fld>
            <a:endParaRPr lang="en-US"/>
          </a:p>
        </p:txBody>
      </p:sp>
      <p:sp>
        <p:nvSpPr>
          <p:cNvPr id="5" name="Footer Placeholder 4">
            <a:extLst>
              <a:ext uri="{FF2B5EF4-FFF2-40B4-BE49-F238E27FC236}">
                <a16:creationId xmlns:a16="http://schemas.microsoft.com/office/drawing/2014/main" id="{66809DFB-4410-42BF-B886-C984E3A53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487E8-E9A0-429E-88E5-34B1BE86BD23}"/>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147370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A6A6-C260-4F8B-99DF-249C907BE5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36F8CB-5C97-4437-A672-4E43D0E5AE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90C990-05C1-4ECD-A899-722057AEA630}"/>
              </a:ext>
            </a:extLst>
          </p:cNvPr>
          <p:cNvSpPr>
            <a:spLocks noGrp="1"/>
          </p:cNvSpPr>
          <p:nvPr>
            <p:ph type="dt" sz="half" idx="10"/>
          </p:nvPr>
        </p:nvSpPr>
        <p:spPr/>
        <p:txBody>
          <a:bodyPr/>
          <a:lstStyle/>
          <a:p>
            <a:fld id="{F4D57BDD-E64A-4D27-8978-82FFCA18A12C}" type="datetimeFigureOut">
              <a:rPr lang="en-US" smtClean="0"/>
              <a:t>9/18/24</a:t>
            </a:fld>
            <a:endParaRPr lang="en-US"/>
          </a:p>
        </p:txBody>
      </p:sp>
      <p:sp>
        <p:nvSpPr>
          <p:cNvPr id="5" name="Footer Placeholder 4">
            <a:extLst>
              <a:ext uri="{FF2B5EF4-FFF2-40B4-BE49-F238E27FC236}">
                <a16:creationId xmlns:a16="http://schemas.microsoft.com/office/drawing/2014/main" id="{C5E9811C-37A0-4DD1-8607-EFD4226E5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CAB506-9570-4D3E-804F-A184A73DBCE6}"/>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456239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569B8-DEA4-4F12-9078-ECD731F2AC92}"/>
              </a:ext>
            </a:extLst>
          </p:cNvPr>
          <p:cNvSpPr>
            <a:spLocks noGrp="1"/>
          </p:cNvSpPr>
          <p:nvPr>
            <p:ph type="title"/>
          </p:nvPr>
        </p:nvSpPr>
        <p:spPr>
          <a:xfrm>
            <a:off x="762000" y="1530351"/>
            <a:ext cx="10668000" cy="2279650"/>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0D1F3B-E79C-4822-999D-205B0E76C66F}"/>
              </a:ext>
            </a:extLst>
          </p:cNvPr>
          <p:cNvSpPr>
            <a:spLocks noGrp="1"/>
          </p:cNvSpPr>
          <p:nvPr>
            <p:ph type="body" idx="1"/>
          </p:nvPr>
        </p:nvSpPr>
        <p:spPr>
          <a:xfrm>
            <a:off x="762000" y="4589464"/>
            <a:ext cx="10668000" cy="118318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45166-621E-4C71-A40F-64E514536729}"/>
              </a:ext>
            </a:extLst>
          </p:cNvPr>
          <p:cNvSpPr>
            <a:spLocks noGrp="1"/>
          </p:cNvSpPr>
          <p:nvPr>
            <p:ph type="dt" sz="half" idx="10"/>
          </p:nvPr>
        </p:nvSpPr>
        <p:spPr/>
        <p:txBody>
          <a:bodyPr/>
          <a:lstStyle/>
          <a:p>
            <a:fld id="{F4D57BDD-E64A-4D27-8978-82FFCA18A12C}" type="datetimeFigureOut">
              <a:rPr lang="en-US" smtClean="0"/>
              <a:t>9/18/24</a:t>
            </a:fld>
            <a:endParaRPr lang="en-US"/>
          </a:p>
        </p:txBody>
      </p:sp>
      <p:sp>
        <p:nvSpPr>
          <p:cNvPr id="5" name="Footer Placeholder 4">
            <a:extLst>
              <a:ext uri="{FF2B5EF4-FFF2-40B4-BE49-F238E27FC236}">
                <a16:creationId xmlns:a16="http://schemas.microsoft.com/office/drawing/2014/main" id="{44B8A175-E39F-477F-997B-99FF8677A5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69115F-5456-4FA3-8484-B1806E7C48C7}"/>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59110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C5C-CCF0-4BA5-B102-213AC6FD5A48}"/>
              </a:ext>
            </a:extLst>
          </p:cNvPr>
          <p:cNvSpPr>
            <a:spLocks noGrp="1"/>
          </p:cNvSpPr>
          <p:nvPr>
            <p:ph type="title"/>
          </p:nvPr>
        </p:nvSpPr>
        <p:spPr>
          <a:xfrm>
            <a:off x="762000" y="1524000"/>
            <a:ext cx="9144000" cy="126364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2237E63-3B4F-4C2F-A87C-9533227EB684}"/>
              </a:ext>
            </a:extLst>
          </p:cNvPr>
          <p:cNvSpPr>
            <a:spLocks noGrp="1"/>
          </p:cNvSpPr>
          <p:nvPr>
            <p:ph sz="half" idx="1"/>
          </p:nvPr>
        </p:nvSpPr>
        <p:spPr>
          <a:xfrm>
            <a:off x="762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78ACE3E-2FED-4289-B138-3EC2826909F5}"/>
              </a:ext>
            </a:extLst>
          </p:cNvPr>
          <p:cNvSpPr>
            <a:spLocks noGrp="1"/>
          </p:cNvSpPr>
          <p:nvPr>
            <p:ph sz="half" idx="2"/>
          </p:nvPr>
        </p:nvSpPr>
        <p:spPr>
          <a:xfrm>
            <a:off x="6858000" y="3048000"/>
            <a:ext cx="4572000"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55DB51-20DA-4BEF-90BA-DDD37DC080CF}"/>
              </a:ext>
            </a:extLst>
          </p:cNvPr>
          <p:cNvSpPr>
            <a:spLocks noGrp="1"/>
          </p:cNvSpPr>
          <p:nvPr>
            <p:ph type="dt" sz="half" idx="10"/>
          </p:nvPr>
        </p:nvSpPr>
        <p:spPr/>
        <p:txBody>
          <a:bodyPr/>
          <a:lstStyle/>
          <a:p>
            <a:fld id="{F4D57BDD-E64A-4D27-8978-82FFCA18A12C}" type="datetimeFigureOut">
              <a:rPr lang="en-US" smtClean="0"/>
              <a:t>9/18/24</a:t>
            </a:fld>
            <a:endParaRPr lang="en-US"/>
          </a:p>
        </p:txBody>
      </p:sp>
      <p:sp>
        <p:nvSpPr>
          <p:cNvPr id="6" name="Footer Placeholder 5">
            <a:extLst>
              <a:ext uri="{FF2B5EF4-FFF2-40B4-BE49-F238E27FC236}">
                <a16:creationId xmlns:a16="http://schemas.microsoft.com/office/drawing/2014/main" id="{506D22E1-F0DB-4CB7-B2E3-D578EEAA6E5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C29146B-54D6-4291-8EA2-6430024824AE}"/>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293446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4AE7-507A-4E14-96E2-5412FF8EA283}"/>
              </a:ext>
            </a:extLst>
          </p:cNvPr>
          <p:cNvSpPr>
            <a:spLocks noGrp="1"/>
          </p:cNvSpPr>
          <p:nvPr>
            <p:ph type="title"/>
          </p:nvPr>
        </p:nvSpPr>
        <p:spPr>
          <a:xfrm>
            <a:off x="762000" y="1527048"/>
            <a:ext cx="10668000" cy="75895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EDEEE83-2945-4C22-9597-57F1F1262841}"/>
              </a:ext>
            </a:extLst>
          </p:cNvPr>
          <p:cNvSpPr>
            <a:spLocks noGrp="1"/>
          </p:cNvSpPr>
          <p:nvPr>
            <p:ph type="body" idx="1"/>
          </p:nvPr>
        </p:nvSpPr>
        <p:spPr>
          <a:xfrm>
            <a:off x="762000" y="2285999"/>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2494D-AD1D-4CB7-A17C-B69079113D71}"/>
              </a:ext>
            </a:extLst>
          </p:cNvPr>
          <p:cNvSpPr>
            <a:spLocks noGrp="1"/>
          </p:cNvSpPr>
          <p:nvPr>
            <p:ph sz="half" idx="2"/>
          </p:nvPr>
        </p:nvSpPr>
        <p:spPr>
          <a:xfrm>
            <a:off x="762001" y="3059113"/>
            <a:ext cx="4572000"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23E4950-830D-4EE3-9F51-DD730255E0CD}"/>
              </a:ext>
            </a:extLst>
          </p:cNvPr>
          <p:cNvSpPr>
            <a:spLocks noGrp="1"/>
          </p:cNvSpPr>
          <p:nvPr>
            <p:ph type="body" sz="quarter" idx="3"/>
          </p:nvPr>
        </p:nvSpPr>
        <p:spPr>
          <a:xfrm>
            <a:off x="6857998" y="2286000"/>
            <a:ext cx="4572001"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F244AA-BDAA-4FDD-B742-449DF905730C}"/>
              </a:ext>
            </a:extLst>
          </p:cNvPr>
          <p:cNvSpPr>
            <a:spLocks noGrp="1"/>
          </p:cNvSpPr>
          <p:nvPr>
            <p:ph sz="quarter" idx="4"/>
          </p:nvPr>
        </p:nvSpPr>
        <p:spPr>
          <a:xfrm>
            <a:off x="6858000" y="3059113"/>
            <a:ext cx="4571998" cy="3036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B78494-ECE0-41D2-97E2-CFAC0434A8B8}"/>
              </a:ext>
            </a:extLst>
          </p:cNvPr>
          <p:cNvSpPr>
            <a:spLocks noGrp="1"/>
          </p:cNvSpPr>
          <p:nvPr>
            <p:ph type="dt" sz="half" idx="10"/>
          </p:nvPr>
        </p:nvSpPr>
        <p:spPr/>
        <p:txBody>
          <a:bodyPr/>
          <a:lstStyle/>
          <a:p>
            <a:fld id="{F4D57BDD-E64A-4D27-8978-82FFCA18A12C}" type="datetimeFigureOut">
              <a:rPr lang="en-US" smtClean="0"/>
              <a:t>9/18/24</a:t>
            </a:fld>
            <a:endParaRPr lang="en-US"/>
          </a:p>
        </p:txBody>
      </p:sp>
      <p:sp>
        <p:nvSpPr>
          <p:cNvPr id="8" name="Footer Placeholder 7">
            <a:extLst>
              <a:ext uri="{FF2B5EF4-FFF2-40B4-BE49-F238E27FC236}">
                <a16:creationId xmlns:a16="http://schemas.microsoft.com/office/drawing/2014/main" id="{185E4C20-6CC5-4259-B554-B19F1A7AA0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09AB13-CCCC-4074-9B66-CE0B37902E3F}"/>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4413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B5FF-4FD1-4CE4-BBC5-E6402FE06F0C}"/>
              </a:ext>
            </a:extLst>
          </p:cNvPr>
          <p:cNvSpPr>
            <a:spLocks noGrp="1"/>
          </p:cNvSpPr>
          <p:nvPr>
            <p:ph type="title"/>
          </p:nvPr>
        </p:nvSpPr>
        <p:spPr>
          <a:xfrm>
            <a:off x="762000" y="1524000"/>
            <a:ext cx="9144000" cy="38100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E71AAD-C5B9-485B-84DD-60DAFD5F18BC}"/>
              </a:ext>
            </a:extLst>
          </p:cNvPr>
          <p:cNvSpPr>
            <a:spLocks noGrp="1"/>
          </p:cNvSpPr>
          <p:nvPr>
            <p:ph type="dt" sz="half" idx="10"/>
          </p:nvPr>
        </p:nvSpPr>
        <p:spPr/>
        <p:txBody>
          <a:bodyPr/>
          <a:lstStyle/>
          <a:p>
            <a:fld id="{F4D57BDD-E64A-4D27-8978-82FFCA18A12C}" type="datetimeFigureOut">
              <a:rPr lang="en-US" smtClean="0"/>
              <a:t>9/18/24</a:t>
            </a:fld>
            <a:endParaRPr lang="en-US"/>
          </a:p>
        </p:txBody>
      </p:sp>
      <p:sp>
        <p:nvSpPr>
          <p:cNvPr id="4" name="Footer Placeholder 3">
            <a:extLst>
              <a:ext uri="{FF2B5EF4-FFF2-40B4-BE49-F238E27FC236}">
                <a16:creationId xmlns:a16="http://schemas.microsoft.com/office/drawing/2014/main" id="{9B7CACFF-0406-4EE2-9E8F-F594B952C2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52A47E-1990-4B6B-BCCB-75B6F213A8ED}"/>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1097887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8FE4C-64F1-4C88-9D30-17F8131ED627}"/>
              </a:ext>
            </a:extLst>
          </p:cNvPr>
          <p:cNvSpPr>
            <a:spLocks noGrp="1"/>
          </p:cNvSpPr>
          <p:nvPr>
            <p:ph type="dt" sz="half" idx="10"/>
          </p:nvPr>
        </p:nvSpPr>
        <p:spPr/>
        <p:txBody>
          <a:bodyPr/>
          <a:lstStyle/>
          <a:p>
            <a:fld id="{F4D57BDD-E64A-4D27-8978-82FFCA18A12C}" type="datetimeFigureOut">
              <a:rPr lang="en-US" smtClean="0"/>
              <a:t>9/18/24</a:t>
            </a:fld>
            <a:endParaRPr lang="en-US"/>
          </a:p>
        </p:txBody>
      </p:sp>
      <p:sp>
        <p:nvSpPr>
          <p:cNvPr id="3" name="Footer Placeholder 2">
            <a:extLst>
              <a:ext uri="{FF2B5EF4-FFF2-40B4-BE49-F238E27FC236}">
                <a16:creationId xmlns:a16="http://schemas.microsoft.com/office/drawing/2014/main" id="{D25D8FB3-6FA4-40A7-BDBF-76CD0F22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649F41-A021-4490-BB80-C89DF0293708}"/>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25637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EF60-874B-45DE-BF65-CF0D08577588}"/>
              </a:ext>
            </a:extLst>
          </p:cNvPr>
          <p:cNvSpPr>
            <a:spLocks noGrp="1"/>
          </p:cNvSpPr>
          <p:nvPr>
            <p:ph type="title"/>
          </p:nvPr>
        </p:nvSpPr>
        <p:spPr>
          <a:xfrm>
            <a:off x="762000" y="1524000"/>
            <a:ext cx="3821113" cy="15240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CD757B0-722D-425F-8BD4-9CD9093BCBF5}"/>
              </a:ext>
            </a:extLst>
          </p:cNvPr>
          <p:cNvSpPr>
            <a:spLocks noGrp="1"/>
          </p:cNvSpPr>
          <p:nvPr>
            <p:ph idx="1"/>
          </p:nvPr>
        </p:nvSpPr>
        <p:spPr>
          <a:xfrm>
            <a:off x="5334000" y="1524000"/>
            <a:ext cx="6096000" cy="381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DB0F60-AADF-41C3-8BFC-B405E0A3F9AC}"/>
              </a:ext>
            </a:extLst>
          </p:cNvPr>
          <p:cNvSpPr>
            <a:spLocks noGrp="1"/>
          </p:cNvSpPr>
          <p:nvPr>
            <p:ph type="body" sz="half" idx="2"/>
          </p:nvPr>
        </p:nvSpPr>
        <p:spPr>
          <a:xfrm>
            <a:off x="762000" y="3048000"/>
            <a:ext cx="3821113"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B1E11-97B6-42FD-9F45-6EDC3B83FABD}"/>
              </a:ext>
            </a:extLst>
          </p:cNvPr>
          <p:cNvSpPr>
            <a:spLocks noGrp="1"/>
          </p:cNvSpPr>
          <p:nvPr>
            <p:ph type="dt" sz="half" idx="10"/>
          </p:nvPr>
        </p:nvSpPr>
        <p:spPr/>
        <p:txBody>
          <a:bodyPr/>
          <a:lstStyle/>
          <a:p>
            <a:fld id="{F4D57BDD-E64A-4D27-8978-82FFCA18A12C}" type="datetimeFigureOut">
              <a:rPr lang="en-US" smtClean="0"/>
              <a:t>9/18/24</a:t>
            </a:fld>
            <a:endParaRPr lang="en-US"/>
          </a:p>
        </p:txBody>
      </p:sp>
      <p:sp>
        <p:nvSpPr>
          <p:cNvPr id="6" name="Footer Placeholder 5">
            <a:extLst>
              <a:ext uri="{FF2B5EF4-FFF2-40B4-BE49-F238E27FC236}">
                <a16:creationId xmlns:a16="http://schemas.microsoft.com/office/drawing/2014/main" id="{E14D7DA9-F910-4337-99A2-91F4EA361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93A2F2-339E-4406-9A90-534A38C5A069}"/>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4176655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71599-6E07-4A55-9B93-4CA5EFE3FD76}"/>
              </a:ext>
            </a:extLst>
          </p:cNvPr>
          <p:cNvSpPr>
            <a:spLocks noGrp="1"/>
          </p:cNvSpPr>
          <p:nvPr>
            <p:ph type="title"/>
          </p:nvPr>
        </p:nvSpPr>
        <p:spPr>
          <a:xfrm>
            <a:off x="762001" y="1524000"/>
            <a:ext cx="3810000" cy="15240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2C2D26-DACA-4941-955E-18F7E236758C}"/>
              </a:ext>
            </a:extLst>
          </p:cNvPr>
          <p:cNvSpPr>
            <a:spLocks noGrp="1"/>
          </p:cNvSpPr>
          <p:nvPr>
            <p:ph type="pic" idx="1"/>
          </p:nvPr>
        </p:nvSpPr>
        <p:spPr>
          <a:xfrm>
            <a:off x="5333999" y="1524000"/>
            <a:ext cx="6095999" cy="3810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7EDB26D-C5B0-41D6-A75F-F89A87BE243A}"/>
              </a:ext>
            </a:extLst>
          </p:cNvPr>
          <p:cNvSpPr>
            <a:spLocks noGrp="1"/>
          </p:cNvSpPr>
          <p:nvPr>
            <p:ph type="body" sz="half" idx="2"/>
          </p:nvPr>
        </p:nvSpPr>
        <p:spPr>
          <a:xfrm>
            <a:off x="762001" y="3048000"/>
            <a:ext cx="3810000" cy="3048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9304B6-48DF-41FA-A089-8C83BBA63673}"/>
              </a:ext>
            </a:extLst>
          </p:cNvPr>
          <p:cNvSpPr>
            <a:spLocks noGrp="1"/>
          </p:cNvSpPr>
          <p:nvPr>
            <p:ph type="dt" sz="half" idx="10"/>
          </p:nvPr>
        </p:nvSpPr>
        <p:spPr/>
        <p:txBody>
          <a:bodyPr/>
          <a:lstStyle/>
          <a:p>
            <a:fld id="{F4D57BDD-E64A-4D27-8978-82FFCA18A12C}" type="datetimeFigureOut">
              <a:rPr lang="en-US" smtClean="0"/>
              <a:t>9/18/24</a:t>
            </a:fld>
            <a:endParaRPr lang="en-US"/>
          </a:p>
        </p:txBody>
      </p:sp>
      <p:sp>
        <p:nvSpPr>
          <p:cNvPr id="6" name="Footer Placeholder 5">
            <a:extLst>
              <a:ext uri="{FF2B5EF4-FFF2-40B4-BE49-F238E27FC236}">
                <a16:creationId xmlns:a16="http://schemas.microsoft.com/office/drawing/2014/main" id="{14DFB82F-A17A-4BC7-A522-CD934BC35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C530C-8824-4BE3-884E-2AFF30B572BC}"/>
              </a:ext>
            </a:extLst>
          </p:cNvPr>
          <p:cNvSpPr>
            <a:spLocks noGrp="1"/>
          </p:cNvSpPr>
          <p:nvPr>
            <p:ph type="sldNum" sz="quarter" idx="12"/>
          </p:nvPr>
        </p:nvSpPr>
        <p:spPr/>
        <p:txBody>
          <a:bodyPr/>
          <a:lstStyle/>
          <a:p>
            <a:fld id="{D643A852-0206-46AC-B0EB-645612933129}" type="slidenum">
              <a:rPr lang="en-US" smtClean="0"/>
              <a:t>‹#›</a:t>
            </a:fld>
            <a:endParaRPr lang="en-US"/>
          </a:p>
        </p:txBody>
      </p:sp>
    </p:spTree>
    <p:extLst>
      <p:ext uri="{BB962C8B-B14F-4D97-AF65-F5344CB8AC3E}">
        <p14:creationId xmlns:p14="http://schemas.microsoft.com/office/powerpoint/2010/main" val="30390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1B49B9-8C94-4604-AEEE-CB5051962D27}"/>
              </a:ext>
            </a:extLst>
          </p:cNvPr>
          <p:cNvSpPr>
            <a:spLocks noGrp="1"/>
          </p:cNvSpPr>
          <p:nvPr>
            <p:ph type="title"/>
          </p:nvPr>
        </p:nvSpPr>
        <p:spPr>
          <a:xfrm>
            <a:off x="762000" y="1524000"/>
            <a:ext cx="9144000" cy="1263649"/>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C3204E-CAF5-48A1-928F-757507EC48C4}"/>
              </a:ext>
            </a:extLst>
          </p:cNvPr>
          <p:cNvSpPr>
            <a:spLocks noGrp="1"/>
          </p:cNvSpPr>
          <p:nvPr>
            <p:ph type="body" idx="1"/>
          </p:nvPr>
        </p:nvSpPr>
        <p:spPr>
          <a:xfrm>
            <a:off x="762000" y="3047999"/>
            <a:ext cx="10668000" cy="3048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9540D12-4B42-4790-8677-C9250F3CDDCF}"/>
              </a:ext>
            </a:extLst>
          </p:cNvPr>
          <p:cNvSpPr>
            <a:spLocks noGrp="1"/>
          </p:cNvSpPr>
          <p:nvPr>
            <p:ph type="dt" sz="half" idx="2"/>
          </p:nvPr>
        </p:nvSpPr>
        <p:spPr>
          <a:xfrm>
            <a:off x="762000" y="401594"/>
            <a:ext cx="3048000" cy="365125"/>
          </a:xfrm>
          <a:prstGeom prst="rect">
            <a:avLst/>
          </a:prstGeom>
        </p:spPr>
        <p:txBody>
          <a:bodyPr vert="horz" lIns="91440" tIns="45720" rIns="91440" bIns="45720" rtlCol="0" anchor="b" anchorCtr="0"/>
          <a:lstStyle>
            <a:lvl1pPr algn="l">
              <a:defRPr sz="900">
                <a:solidFill>
                  <a:schemeClr val="tx1"/>
                </a:solidFill>
              </a:defRPr>
            </a:lvl1pPr>
          </a:lstStyle>
          <a:p>
            <a:fld id="{F4D57BDD-E64A-4D27-8978-82FFCA18A12C}" type="datetimeFigureOut">
              <a:rPr lang="en-US" smtClean="0"/>
              <a:pPr/>
              <a:t>9/18/24</a:t>
            </a:fld>
            <a:endParaRPr lang="en-US" dirty="0"/>
          </a:p>
        </p:txBody>
      </p:sp>
      <p:sp>
        <p:nvSpPr>
          <p:cNvPr id="5" name="Footer Placeholder 4">
            <a:extLst>
              <a:ext uri="{FF2B5EF4-FFF2-40B4-BE49-F238E27FC236}">
                <a16:creationId xmlns:a16="http://schemas.microsoft.com/office/drawing/2014/main" id="{022B17CD-6C27-4CD1-B20D-EA4B8E54F4FD}"/>
              </a:ext>
            </a:extLst>
          </p:cNvPr>
          <p:cNvSpPr>
            <a:spLocks noGrp="1"/>
          </p:cNvSpPr>
          <p:nvPr>
            <p:ph type="ftr" sz="quarter" idx="3"/>
          </p:nvPr>
        </p:nvSpPr>
        <p:spPr>
          <a:xfrm>
            <a:off x="6858000" y="6096000"/>
            <a:ext cx="4572000" cy="365125"/>
          </a:xfrm>
          <a:prstGeom prst="rect">
            <a:avLst/>
          </a:prstGeom>
        </p:spPr>
        <p:txBody>
          <a:bodyPr vert="horz" lIns="91440" tIns="45720" rIns="91440" bIns="45720" rtlCol="0" anchor="t" anchorCtr="0"/>
          <a:lstStyle>
            <a:lvl1pPr algn="r">
              <a:defRPr sz="8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C03A934F-C817-4C99-A2CF-C763A3F20627}"/>
              </a:ext>
            </a:extLst>
          </p:cNvPr>
          <p:cNvSpPr>
            <a:spLocks noGrp="1"/>
          </p:cNvSpPr>
          <p:nvPr>
            <p:ph type="sldNum" sz="quarter" idx="4"/>
          </p:nvPr>
        </p:nvSpPr>
        <p:spPr>
          <a:xfrm>
            <a:off x="9144000" y="401594"/>
            <a:ext cx="2286000" cy="762000"/>
          </a:xfrm>
          <a:prstGeom prst="rect">
            <a:avLst/>
          </a:prstGeom>
        </p:spPr>
        <p:txBody>
          <a:bodyPr vert="horz" lIns="91440" tIns="45720" rIns="91440" bIns="45720" rtlCol="0" anchor="t" anchorCtr="0"/>
          <a:lstStyle>
            <a:lvl1pPr algn="r">
              <a:defRPr sz="3600">
                <a:solidFill>
                  <a:schemeClr val="tx1"/>
                </a:solidFill>
                <a:latin typeface="+mj-lt"/>
              </a:defRPr>
            </a:lvl1pPr>
          </a:lstStyle>
          <a:p>
            <a:fld id="{D643A852-0206-46AC-B0EB-645612933129}" type="slidenum">
              <a:rPr lang="en-US" smtClean="0"/>
              <a:pPr/>
              <a:t>‹#›</a:t>
            </a:fld>
            <a:endParaRPr lang="en-US" dirty="0"/>
          </a:p>
        </p:txBody>
      </p:sp>
    </p:spTree>
    <p:extLst>
      <p:ext uri="{BB962C8B-B14F-4D97-AF65-F5344CB8AC3E}">
        <p14:creationId xmlns:p14="http://schemas.microsoft.com/office/powerpoint/2010/main" val="2059930915"/>
      </p:ext>
    </p:extLst>
  </p:cSld>
  <p:clrMap bg1="dk1" tx1="lt1" bg2="dk2" tx2="lt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40" r:id="rId5"/>
    <p:sldLayoutId id="2147483741" r:id="rId6"/>
    <p:sldLayoutId id="2147483746"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Freeform: Shape 26">
            <a:extLst>
              <a:ext uri="{FF2B5EF4-FFF2-40B4-BE49-F238E27FC236}">
                <a16:creationId xmlns:a16="http://schemas.microsoft.com/office/drawing/2014/main" id="{C5486FEF-95C5-433A-8B8C-9C07A3C388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099082"/>
          </a:xfrm>
          <a:custGeom>
            <a:avLst/>
            <a:gdLst>
              <a:gd name="connsiteX0" fmla="*/ 7230262 w 12192000"/>
              <a:gd name="connsiteY0" fmla="*/ 5906862 h 6099082"/>
              <a:gd name="connsiteX1" fmla="*/ 7197115 w 12192000"/>
              <a:gd name="connsiteY1" fmla="*/ 5913338 h 6099082"/>
              <a:gd name="connsiteX2" fmla="*/ 7214545 w 12192000"/>
              <a:gd name="connsiteY2" fmla="*/ 5911744 h 6099082"/>
              <a:gd name="connsiteX3" fmla="*/ 7230262 w 12192000"/>
              <a:gd name="connsiteY3" fmla="*/ 5906862 h 6099082"/>
              <a:gd name="connsiteX4" fmla="*/ 7009120 w 12192000"/>
              <a:gd name="connsiteY4" fmla="*/ 5850263 h 6099082"/>
              <a:gd name="connsiteX5" fmla="*/ 7021563 w 12192000"/>
              <a:gd name="connsiteY5" fmla="*/ 5861355 h 6099082"/>
              <a:gd name="connsiteX6" fmla="*/ 7021563 w 12192000"/>
              <a:gd name="connsiteY6" fmla="*/ 5861354 h 6099082"/>
              <a:gd name="connsiteX7" fmla="*/ 7768443 w 12192000"/>
              <a:gd name="connsiteY7" fmla="*/ 5742074 h 6099082"/>
              <a:gd name="connsiteX8" fmla="*/ 7768443 w 12192000"/>
              <a:gd name="connsiteY8" fmla="*/ 5742075 h 6099082"/>
              <a:gd name="connsiteX9" fmla="*/ 7792447 w 12192000"/>
              <a:gd name="connsiteY9" fmla="*/ 5764553 h 6099082"/>
              <a:gd name="connsiteX10" fmla="*/ 7768443 w 12192000"/>
              <a:gd name="connsiteY10" fmla="*/ 5742074 h 6099082"/>
              <a:gd name="connsiteX11" fmla="*/ 4038748 w 12192000"/>
              <a:gd name="connsiteY11" fmla="*/ 5739955 h 6099082"/>
              <a:gd name="connsiteX12" fmla="*/ 4030517 w 12192000"/>
              <a:gd name="connsiteY12" fmla="*/ 5751599 h 6099082"/>
              <a:gd name="connsiteX13" fmla="*/ 4015609 w 12192000"/>
              <a:gd name="connsiteY13" fmla="*/ 5770450 h 6099082"/>
              <a:gd name="connsiteX14" fmla="*/ 3996845 w 12192000"/>
              <a:gd name="connsiteY14" fmla="*/ 5780104 h 6099082"/>
              <a:gd name="connsiteX15" fmla="*/ 4030518 w 12192000"/>
              <a:gd name="connsiteY15" fmla="*/ 5751599 h 6099082"/>
              <a:gd name="connsiteX16" fmla="*/ 6245343 w 12192000"/>
              <a:gd name="connsiteY16" fmla="*/ 5736549 h 6099082"/>
              <a:gd name="connsiteX17" fmla="*/ 6274406 w 12192000"/>
              <a:gd name="connsiteY17" fmla="*/ 5743345 h 6099082"/>
              <a:gd name="connsiteX18" fmla="*/ 6291246 w 12192000"/>
              <a:gd name="connsiteY18" fmla="*/ 5749662 h 6099082"/>
              <a:gd name="connsiteX19" fmla="*/ 6291385 w 12192000"/>
              <a:gd name="connsiteY19" fmla="*/ 5749714 h 6099082"/>
              <a:gd name="connsiteX20" fmla="*/ 6306284 w 12192000"/>
              <a:gd name="connsiteY20" fmla="*/ 5755552 h 6099082"/>
              <a:gd name="connsiteX21" fmla="*/ 6308075 w 12192000"/>
              <a:gd name="connsiteY21" fmla="*/ 5755968 h 6099082"/>
              <a:gd name="connsiteX22" fmla="*/ 6313854 w 12192000"/>
              <a:gd name="connsiteY22" fmla="*/ 5758133 h 6099082"/>
              <a:gd name="connsiteX23" fmla="*/ 6337047 w 12192000"/>
              <a:gd name="connsiteY23" fmla="*/ 5762696 h 6099082"/>
              <a:gd name="connsiteX24" fmla="*/ 6308075 w 12192000"/>
              <a:gd name="connsiteY24" fmla="*/ 5755968 h 6099082"/>
              <a:gd name="connsiteX25" fmla="*/ 6291385 w 12192000"/>
              <a:gd name="connsiteY25" fmla="*/ 5749714 h 6099082"/>
              <a:gd name="connsiteX26" fmla="*/ 6276197 w 12192000"/>
              <a:gd name="connsiteY26" fmla="*/ 5743764 h 6099082"/>
              <a:gd name="connsiteX27" fmla="*/ 6274406 w 12192000"/>
              <a:gd name="connsiteY27" fmla="*/ 5743345 h 6099082"/>
              <a:gd name="connsiteX28" fmla="*/ 6268612 w 12192000"/>
              <a:gd name="connsiteY28" fmla="*/ 5741171 h 6099082"/>
              <a:gd name="connsiteX29" fmla="*/ 6245343 w 12192000"/>
              <a:gd name="connsiteY29" fmla="*/ 5736549 h 6099082"/>
              <a:gd name="connsiteX30" fmla="*/ 3871824 w 12192000"/>
              <a:gd name="connsiteY30" fmla="*/ 5726642 h 6099082"/>
              <a:gd name="connsiteX31" fmla="*/ 3908498 w 12192000"/>
              <a:gd name="connsiteY31" fmla="*/ 5756123 h 6099082"/>
              <a:gd name="connsiteX32" fmla="*/ 3908984 w 12192000"/>
              <a:gd name="connsiteY32" fmla="*/ 5756350 h 6099082"/>
              <a:gd name="connsiteX33" fmla="*/ 3908498 w 12192000"/>
              <a:gd name="connsiteY33" fmla="*/ 5756123 h 6099082"/>
              <a:gd name="connsiteX34" fmla="*/ 3871824 w 12192000"/>
              <a:gd name="connsiteY34" fmla="*/ 5726642 h 6099082"/>
              <a:gd name="connsiteX35" fmla="*/ 6558837 w 12192000"/>
              <a:gd name="connsiteY35" fmla="*/ 5706717 h 6099082"/>
              <a:gd name="connsiteX36" fmla="*/ 6529984 w 12192000"/>
              <a:gd name="connsiteY36" fmla="*/ 5708163 h 6099082"/>
              <a:gd name="connsiteX37" fmla="*/ 6589207 w 12192000"/>
              <a:gd name="connsiteY37" fmla="*/ 5711593 h 6099082"/>
              <a:gd name="connsiteX38" fmla="*/ 6558837 w 12192000"/>
              <a:gd name="connsiteY38" fmla="*/ 5706717 h 6099082"/>
              <a:gd name="connsiteX39" fmla="*/ 4834454 w 12192000"/>
              <a:gd name="connsiteY39" fmla="*/ 5646059 h 6099082"/>
              <a:gd name="connsiteX40" fmla="*/ 4883985 w 12192000"/>
              <a:gd name="connsiteY40" fmla="*/ 5670301 h 6099082"/>
              <a:gd name="connsiteX41" fmla="*/ 4858238 w 12192000"/>
              <a:gd name="connsiteY41" fmla="*/ 5663787 h 6099082"/>
              <a:gd name="connsiteX42" fmla="*/ 4834454 w 12192000"/>
              <a:gd name="connsiteY42" fmla="*/ 5646059 h 6099082"/>
              <a:gd name="connsiteX43" fmla="*/ 5056443 w 12192000"/>
              <a:gd name="connsiteY43" fmla="*/ 5643725 h 6099082"/>
              <a:gd name="connsiteX44" fmla="*/ 5072588 w 12192000"/>
              <a:gd name="connsiteY44" fmla="*/ 5644505 h 6099082"/>
              <a:gd name="connsiteX45" fmla="*/ 5089161 w 12192000"/>
              <a:gd name="connsiteY45" fmla="*/ 5653107 h 6099082"/>
              <a:gd name="connsiteX46" fmla="*/ 5056443 w 12192000"/>
              <a:gd name="connsiteY46" fmla="*/ 5643725 h 6099082"/>
              <a:gd name="connsiteX47" fmla="*/ 739852 w 12192000"/>
              <a:gd name="connsiteY47" fmla="*/ 5343843 h 6099082"/>
              <a:gd name="connsiteX48" fmla="*/ 724278 w 12192000"/>
              <a:gd name="connsiteY48" fmla="*/ 5365062 h 6099082"/>
              <a:gd name="connsiteX49" fmla="*/ 708621 w 12192000"/>
              <a:gd name="connsiteY49" fmla="*/ 5381222 h 6099082"/>
              <a:gd name="connsiteX50" fmla="*/ 691439 w 12192000"/>
              <a:gd name="connsiteY50" fmla="*/ 5386697 h 6099082"/>
              <a:gd name="connsiteX51" fmla="*/ 708622 w 12192000"/>
              <a:gd name="connsiteY51" fmla="*/ 5381222 h 6099082"/>
              <a:gd name="connsiteX52" fmla="*/ 724279 w 12192000"/>
              <a:gd name="connsiteY52" fmla="*/ 5365062 h 6099082"/>
              <a:gd name="connsiteX53" fmla="*/ 739852 w 12192000"/>
              <a:gd name="connsiteY53" fmla="*/ 5343843 h 6099082"/>
              <a:gd name="connsiteX54" fmla="*/ 8934151 w 12192000"/>
              <a:gd name="connsiteY54" fmla="*/ 5275333 h 6099082"/>
              <a:gd name="connsiteX55" fmla="*/ 8954249 w 12192000"/>
              <a:gd name="connsiteY55" fmla="*/ 5290264 h 6099082"/>
              <a:gd name="connsiteX56" fmla="*/ 8962389 w 12192000"/>
              <a:gd name="connsiteY56" fmla="*/ 5293563 h 6099082"/>
              <a:gd name="connsiteX57" fmla="*/ 8954250 w 12192000"/>
              <a:gd name="connsiteY57" fmla="*/ 5290264 h 6099082"/>
              <a:gd name="connsiteX58" fmla="*/ 8934151 w 12192000"/>
              <a:gd name="connsiteY58" fmla="*/ 5275333 h 6099082"/>
              <a:gd name="connsiteX59" fmla="*/ 2314816 w 12192000"/>
              <a:gd name="connsiteY59" fmla="*/ 5273737 h 6099082"/>
              <a:gd name="connsiteX60" fmla="*/ 2300909 w 12192000"/>
              <a:gd name="connsiteY60" fmla="*/ 5279143 h 6099082"/>
              <a:gd name="connsiteX61" fmla="*/ 2216515 w 12192000"/>
              <a:gd name="connsiteY61" fmla="*/ 5314887 h 6099082"/>
              <a:gd name="connsiteX62" fmla="*/ 2300910 w 12192000"/>
              <a:gd name="connsiteY62" fmla="*/ 5279143 h 6099082"/>
              <a:gd name="connsiteX63" fmla="*/ 1916629 w 12192000"/>
              <a:gd name="connsiteY63" fmla="*/ 5252000 h 6099082"/>
              <a:gd name="connsiteX64" fmla="*/ 1907132 w 12192000"/>
              <a:gd name="connsiteY64" fmla="*/ 5255330 h 6099082"/>
              <a:gd name="connsiteX65" fmla="*/ 1866619 w 12192000"/>
              <a:gd name="connsiteY65" fmla="*/ 5265015 h 6099082"/>
              <a:gd name="connsiteX66" fmla="*/ 1907133 w 12192000"/>
              <a:gd name="connsiteY66" fmla="*/ 5255330 h 6099082"/>
              <a:gd name="connsiteX67" fmla="*/ 2058204 w 12192000"/>
              <a:gd name="connsiteY67" fmla="*/ 5241232 h 6099082"/>
              <a:gd name="connsiteX68" fmla="*/ 2108194 w 12192000"/>
              <a:gd name="connsiteY68" fmla="*/ 5255939 h 6099082"/>
              <a:gd name="connsiteX69" fmla="*/ 2058204 w 12192000"/>
              <a:gd name="connsiteY69" fmla="*/ 5241232 h 6099082"/>
              <a:gd name="connsiteX70" fmla="*/ 0 w 12192000"/>
              <a:gd name="connsiteY70" fmla="*/ 0 h 6099082"/>
              <a:gd name="connsiteX71" fmla="*/ 12191456 w 12192000"/>
              <a:gd name="connsiteY71" fmla="*/ 0 h 6099082"/>
              <a:gd name="connsiteX72" fmla="*/ 12191456 w 12192000"/>
              <a:gd name="connsiteY72" fmla="*/ 873938 h 6099082"/>
              <a:gd name="connsiteX73" fmla="*/ 12192000 w 12192000"/>
              <a:gd name="connsiteY73" fmla="*/ 873938 h 6099082"/>
              <a:gd name="connsiteX74" fmla="*/ 12192000 w 12192000"/>
              <a:gd name="connsiteY74" fmla="*/ 3249107 h 6099082"/>
              <a:gd name="connsiteX75" fmla="*/ 12192000 w 12192000"/>
              <a:gd name="connsiteY75" fmla="*/ 3283970 h 6099082"/>
              <a:gd name="connsiteX76" fmla="*/ 12192000 w 12192000"/>
              <a:gd name="connsiteY76" fmla="*/ 3681702 h 6099082"/>
              <a:gd name="connsiteX77" fmla="*/ 12160947 w 12192000"/>
              <a:gd name="connsiteY77" fmla="*/ 3710323 h 6099082"/>
              <a:gd name="connsiteX78" fmla="*/ 12026448 w 12192000"/>
              <a:gd name="connsiteY78" fmla="*/ 3770523 h 6099082"/>
              <a:gd name="connsiteX79" fmla="*/ 11986443 w 12192000"/>
              <a:gd name="connsiteY79" fmla="*/ 3786526 h 6099082"/>
              <a:gd name="connsiteX80" fmla="*/ 11821656 w 12192000"/>
              <a:gd name="connsiteY80" fmla="*/ 3889591 h 6099082"/>
              <a:gd name="connsiteX81" fmla="*/ 11672489 w 12192000"/>
              <a:gd name="connsiteY81" fmla="*/ 4017039 h 6099082"/>
              <a:gd name="connsiteX82" fmla="*/ 11562947 w 12192000"/>
              <a:gd name="connsiteY82" fmla="*/ 4168300 h 6099082"/>
              <a:gd name="connsiteX83" fmla="*/ 11532275 w 12192000"/>
              <a:gd name="connsiteY83" fmla="*/ 4204307 h 6099082"/>
              <a:gd name="connsiteX84" fmla="*/ 11448453 w 12192000"/>
              <a:gd name="connsiteY84" fmla="*/ 4249457 h 6099082"/>
              <a:gd name="connsiteX85" fmla="*/ 11374346 w 12192000"/>
              <a:gd name="connsiteY85" fmla="*/ 4283366 h 6099082"/>
              <a:gd name="connsiteX86" fmla="*/ 11320623 w 12192000"/>
              <a:gd name="connsiteY86" fmla="*/ 4320897 h 6099082"/>
              <a:gd name="connsiteX87" fmla="*/ 11275283 w 12192000"/>
              <a:gd name="connsiteY87" fmla="*/ 4355378 h 6099082"/>
              <a:gd name="connsiteX88" fmla="*/ 11172600 w 12192000"/>
              <a:gd name="connsiteY88" fmla="*/ 4444536 h 6099082"/>
              <a:gd name="connsiteX89" fmla="*/ 11058869 w 12192000"/>
              <a:gd name="connsiteY89" fmla="*/ 4519786 h 6099082"/>
              <a:gd name="connsiteX90" fmla="*/ 10967423 w 12192000"/>
              <a:gd name="connsiteY90" fmla="*/ 4611991 h 6099082"/>
              <a:gd name="connsiteX91" fmla="*/ 10929704 w 12192000"/>
              <a:gd name="connsiteY91" fmla="*/ 4661903 h 6099082"/>
              <a:gd name="connsiteX92" fmla="*/ 10850453 w 12192000"/>
              <a:gd name="connsiteY92" fmla="*/ 4696003 h 6099082"/>
              <a:gd name="connsiteX93" fmla="*/ 10764534 w 12192000"/>
              <a:gd name="connsiteY93" fmla="*/ 4749345 h 6099082"/>
              <a:gd name="connsiteX94" fmla="*/ 10703573 w 12192000"/>
              <a:gd name="connsiteY94" fmla="*/ 4802305 h 6099082"/>
              <a:gd name="connsiteX95" fmla="*/ 10656519 w 12192000"/>
              <a:gd name="connsiteY95" fmla="*/ 4837740 h 6099082"/>
              <a:gd name="connsiteX96" fmla="*/ 10590031 w 12192000"/>
              <a:gd name="connsiteY96" fmla="*/ 4873366 h 6099082"/>
              <a:gd name="connsiteX97" fmla="*/ 10523354 w 12192000"/>
              <a:gd name="connsiteY97" fmla="*/ 4920039 h 6099082"/>
              <a:gd name="connsiteX98" fmla="*/ 10490969 w 12192000"/>
              <a:gd name="connsiteY98" fmla="*/ 4948806 h 6099082"/>
              <a:gd name="connsiteX99" fmla="*/ 10428291 w 12192000"/>
              <a:gd name="connsiteY99" fmla="*/ 4996622 h 6099082"/>
              <a:gd name="connsiteX100" fmla="*/ 10363709 w 12192000"/>
              <a:gd name="connsiteY100" fmla="*/ 5041201 h 6099082"/>
              <a:gd name="connsiteX101" fmla="*/ 10242357 w 12192000"/>
              <a:gd name="connsiteY101" fmla="*/ 5092257 h 6099082"/>
              <a:gd name="connsiteX102" fmla="*/ 10131863 w 12192000"/>
              <a:gd name="connsiteY102" fmla="*/ 5167315 h 6099082"/>
              <a:gd name="connsiteX103" fmla="*/ 10044230 w 12192000"/>
              <a:gd name="connsiteY103" fmla="*/ 5222182 h 6099082"/>
              <a:gd name="connsiteX104" fmla="*/ 9993175 w 12192000"/>
              <a:gd name="connsiteY104" fmla="*/ 5258189 h 6099082"/>
              <a:gd name="connsiteX105" fmla="*/ 9899446 w 12192000"/>
              <a:gd name="connsiteY105" fmla="*/ 5338582 h 6099082"/>
              <a:gd name="connsiteX106" fmla="*/ 9754088 w 12192000"/>
              <a:gd name="connsiteY106" fmla="*/ 5423166 h 6099082"/>
              <a:gd name="connsiteX107" fmla="*/ 9666265 w 12192000"/>
              <a:gd name="connsiteY107" fmla="*/ 5468888 h 6099082"/>
              <a:gd name="connsiteX108" fmla="*/ 9477283 w 12192000"/>
              <a:gd name="connsiteY108" fmla="*/ 5537851 h 6099082"/>
              <a:gd name="connsiteX109" fmla="*/ 9416321 w 12192000"/>
              <a:gd name="connsiteY109" fmla="*/ 5562426 h 6099082"/>
              <a:gd name="connsiteX110" fmla="*/ 9346597 w 12192000"/>
              <a:gd name="connsiteY110" fmla="*/ 5578619 h 6099082"/>
              <a:gd name="connsiteX111" fmla="*/ 9234579 w 12192000"/>
              <a:gd name="connsiteY111" fmla="*/ 5616911 h 6099082"/>
              <a:gd name="connsiteX112" fmla="*/ 9015878 w 12192000"/>
              <a:gd name="connsiteY112" fmla="*/ 5682826 h 6099082"/>
              <a:gd name="connsiteX113" fmla="*/ 8967871 w 12192000"/>
              <a:gd name="connsiteY113" fmla="*/ 5692923 h 6099082"/>
              <a:gd name="connsiteX114" fmla="*/ 8845565 w 12192000"/>
              <a:gd name="connsiteY114" fmla="*/ 5735407 h 6099082"/>
              <a:gd name="connsiteX115" fmla="*/ 8772219 w 12192000"/>
              <a:gd name="connsiteY115" fmla="*/ 5763982 h 6099082"/>
              <a:gd name="connsiteX116" fmla="*/ 8711448 w 12192000"/>
              <a:gd name="connsiteY116" fmla="*/ 5780366 h 6099082"/>
              <a:gd name="connsiteX117" fmla="*/ 8657726 w 12192000"/>
              <a:gd name="connsiteY117" fmla="*/ 5787986 h 6099082"/>
              <a:gd name="connsiteX118" fmla="*/ 8516369 w 12192000"/>
              <a:gd name="connsiteY118" fmla="*/ 5825705 h 6099082"/>
              <a:gd name="connsiteX119" fmla="*/ 8459979 w 12192000"/>
              <a:gd name="connsiteY119" fmla="*/ 5840566 h 6099082"/>
              <a:gd name="connsiteX120" fmla="*/ 8313671 w 12192000"/>
              <a:gd name="connsiteY120" fmla="*/ 5891622 h 6099082"/>
              <a:gd name="connsiteX121" fmla="*/ 8189651 w 12192000"/>
              <a:gd name="connsiteY121" fmla="*/ 5925341 h 6099082"/>
              <a:gd name="connsiteX122" fmla="*/ 8137835 w 12192000"/>
              <a:gd name="connsiteY122" fmla="*/ 5941534 h 6099082"/>
              <a:gd name="connsiteX123" fmla="*/ 8019339 w 12192000"/>
              <a:gd name="connsiteY123" fmla="*/ 5968586 h 6099082"/>
              <a:gd name="connsiteX124" fmla="*/ 7952280 w 12192000"/>
              <a:gd name="connsiteY124" fmla="*/ 5987637 h 6099082"/>
              <a:gd name="connsiteX125" fmla="*/ 7788636 w 12192000"/>
              <a:gd name="connsiteY125" fmla="*/ 6009163 h 6099082"/>
              <a:gd name="connsiteX126" fmla="*/ 7619655 w 12192000"/>
              <a:gd name="connsiteY126" fmla="*/ 6029928 h 6099082"/>
              <a:gd name="connsiteX127" fmla="*/ 7526880 w 12192000"/>
              <a:gd name="connsiteY127" fmla="*/ 6036786 h 6099082"/>
              <a:gd name="connsiteX128" fmla="*/ 7445916 w 12192000"/>
              <a:gd name="connsiteY128" fmla="*/ 6047647 h 6099082"/>
              <a:gd name="connsiteX129" fmla="*/ 7375428 w 12192000"/>
              <a:gd name="connsiteY129" fmla="*/ 6054505 h 6099082"/>
              <a:gd name="connsiteX130" fmla="*/ 7263220 w 12192000"/>
              <a:gd name="connsiteY130" fmla="*/ 6068411 h 6099082"/>
              <a:gd name="connsiteX131" fmla="*/ 7216547 w 12192000"/>
              <a:gd name="connsiteY131" fmla="*/ 6072032 h 6099082"/>
              <a:gd name="connsiteX132" fmla="*/ 7106432 w 12192000"/>
              <a:gd name="connsiteY132" fmla="*/ 6071840 h 6099082"/>
              <a:gd name="connsiteX133" fmla="*/ 7068141 w 12192000"/>
              <a:gd name="connsiteY133" fmla="*/ 6069936 h 6099082"/>
              <a:gd name="connsiteX134" fmla="*/ 6994415 w 12192000"/>
              <a:gd name="connsiteY134" fmla="*/ 6046313 h 6099082"/>
              <a:gd name="connsiteX135" fmla="*/ 6985653 w 12192000"/>
              <a:gd name="connsiteY135" fmla="*/ 6044599 h 6099082"/>
              <a:gd name="connsiteX136" fmla="*/ 6937263 w 12192000"/>
              <a:gd name="connsiteY136" fmla="*/ 6035263 h 6099082"/>
              <a:gd name="connsiteX137" fmla="*/ 6910782 w 12192000"/>
              <a:gd name="connsiteY137" fmla="*/ 6032214 h 6099082"/>
              <a:gd name="connsiteX138" fmla="*/ 6810195 w 12192000"/>
              <a:gd name="connsiteY138" fmla="*/ 6012784 h 6099082"/>
              <a:gd name="connsiteX139" fmla="*/ 6752283 w 12192000"/>
              <a:gd name="connsiteY139" fmla="*/ 6003639 h 6099082"/>
              <a:gd name="connsiteX140" fmla="*/ 6705417 w 12192000"/>
              <a:gd name="connsiteY140" fmla="*/ 6004974 h 6099082"/>
              <a:gd name="connsiteX141" fmla="*/ 6623118 w 12192000"/>
              <a:gd name="connsiteY141" fmla="*/ 6006687 h 6099082"/>
              <a:gd name="connsiteX142" fmla="*/ 6596828 w 12192000"/>
              <a:gd name="connsiteY142" fmla="*/ 6011070 h 6099082"/>
              <a:gd name="connsiteX143" fmla="*/ 6477951 w 12192000"/>
              <a:gd name="connsiteY143" fmla="*/ 5998495 h 6099082"/>
              <a:gd name="connsiteX144" fmla="*/ 6410131 w 12192000"/>
              <a:gd name="connsiteY144" fmla="*/ 5997543 h 6099082"/>
              <a:gd name="connsiteX145" fmla="*/ 6333739 w 12192000"/>
              <a:gd name="connsiteY145" fmla="*/ 5981920 h 6099082"/>
              <a:gd name="connsiteX146" fmla="*/ 6311449 w 12192000"/>
              <a:gd name="connsiteY146" fmla="*/ 5982682 h 6099082"/>
              <a:gd name="connsiteX147" fmla="*/ 6286493 w 12192000"/>
              <a:gd name="connsiteY147" fmla="*/ 5984017 h 6099082"/>
              <a:gd name="connsiteX148" fmla="*/ 6209909 w 12192000"/>
              <a:gd name="connsiteY148" fmla="*/ 5985161 h 6099082"/>
              <a:gd name="connsiteX149" fmla="*/ 6163424 w 12192000"/>
              <a:gd name="connsiteY149" fmla="*/ 5990874 h 6099082"/>
              <a:gd name="connsiteX150" fmla="*/ 6074841 w 12192000"/>
              <a:gd name="connsiteY150" fmla="*/ 5987447 h 6099082"/>
              <a:gd name="connsiteX151" fmla="*/ 6042072 w 12192000"/>
              <a:gd name="connsiteY151" fmla="*/ 5992399 h 6099082"/>
              <a:gd name="connsiteX152" fmla="*/ 5959204 w 12192000"/>
              <a:gd name="connsiteY152" fmla="*/ 5992971 h 6099082"/>
              <a:gd name="connsiteX153" fmla="*/ 5884905 w 12192000"/>
              <a:gd name="connsiteY153" fmla="*/ 5990113 h 6099082"/>
              <a:gd name="connsiteX154" fmla="*/ 5813275 w 12192000"/>
              <a:gd name="connsiteY154" fmla="*/ 5991637 h 6099082"/>
              <a:gd name="connsiteX155" fmla="*/ 5762029 w 12192000"/>
              <a:gd name="connsiteY155" fmla="*/ 5997923 h 6099082"/>
              <a:gd name="connsiteX156" fmla="*/ 5706401 w 12192000"/>
              <a:gd name="connsiteY156" fmla="*/ 6001734 h 6099082"/>
              <a:gd name="connsiteX157" fmla="*/ 5553045 w 12192000"/>
              <a:gd name="connsiteY157" fmla="*/ 6024403 h 6099082"/>
              <a:gd name="connsiteX158" fmla="*/ 5524660 w 12192000"/>
              <a:gd name="connsiteY158" fmla="*/ 6018880 h 6099082"/>
              <a:gd name="connsiteX159" fmla="*/ 5363491 w 12192000"/>
              <a:gd name="connsiteY159" fmla="*/ 6013736 h 6099082"/>
              <a:gd name="connsiteX160" fmla="*/ 5328437 w 12192000"/>
              <a:gd name="connsiteY160" fmla="*/ 6014118 h 6099082"/>
              <a:gd name="connsiteX161" fmla="*/ 5234326 w 12192000"/>
              <a:gd name="connsiteY161" fmla="*/ 5991637 h 6099082"/>
              <a:gd name="connsiteX162" fmla="*/ 5089161 w 12192000"/>
              <a:gd name="connsiteY162" fmla="*/ 6027262 h 6099082"/>
              <a:gd name="connsiteX163" fmla="*/ 4953328 w 12192000"/>
              <a:gd name="connsiteY163" fmla="*/ 6071840 h 6099082"/>
              <a:gd name="connsiteX164" fmla="*/ 4936184 w 12192000"/>
              <a:gd name="connsiteY164" fmla="*/ 6077555 h 6099082"/>
              <a:gd name="connsiteX165" fmla="*/ 4887414 w 12192000"/>
              <a:gd name="connsiteY165" fmla="*/ 6087272 h 6099082"/>
              <a:gd name="connsiteX166" fmla="*/ 4827024 w 12192000"/>
              <a:gd name="connsiteY166" fmla="*/ 6090701 h 6099082"/>
              <a:gd name="connsiteX167" fmla="*/ 4750439 w 12192000"/>
              <a:gd name="connsiteY167" fmla="*/ 6099082 h 6099082"/>
              <a:gd name="connsiteX168" fmla="*/ 4689097 w 12192000"/>
              <a:gd name="connsiteY168" fmla="*/ 6088605 h 6099082"/>
              <a:gd name="connsiteX169" fmla="*/ 4603368 w 12192000"/>
              <a:gd name="connsiteY169" fmla="*/ 6072984 h 6099082"/>
              <a:gd name="connsiteX170" fmla="*/ 4522595 w 12192000"/>
              <a:gd name="connsiteY170" fmla="*/ 6058123 h 6099082"/>
              <a:gd name="connsiteX171" fmla="*/ 4497067 w 12192000"/>
              <a:gd name="connsiteY171" fmla="*/ 6075649 h 6099082"/>
              <a:gd name="connsiteX172" fmla="*/ 4457632 w 12192000"/>
              <a:gd name="connsiteY172" fmla="*/ 6090890 h 6099082"/>
              <a:gd name="connsiteX173" fmla="*/ 4413816 w 12192000"/>
              <a:gd name="connsiteY173" fmla="*/ 6072601 h 6099082"/>
              <a:gd name="connsiteX174" fmla="*/ 4311323 w 12192000"/>
              <a:gd name="connsiteY174" fmla="*/ 6034693 h 6099082"/>
              <a:gd name="connsiteX175" fmla="*/ 4246551 w 12192000"/>
              <a:gd name="connsiteY175" fmla="*/ 6032976 h 6099082"/>
              <a:gd name="connsiteX176" fmla="*/ 4105766 w 12192000"/>
              <a:gd name="connsiteY176" fmla="*/ 6016784 h 6099082"/>
              <a:gd name="connsiteX177" fmla="*/ 4013753 w 12192000"/>
              <a:gd name="connsiteY177" fmla="*/ 5993733 h 6099082"/>
              <a:gd name="connsiteX178" fmla="*/ 3947648 w 12192000"/>
              <a:gd name="connsiteY178" fmla="*/ 5967634 h 6099082"/>
              <a:gd name="connsiteX179" fmla="*/ 3852966 w 12192000"/>
              <a:gd name="connsiteY179" fmla="*/ 5933533 h 6099082"/>
              <a:gd name="connsiteX180" fmla="*/ 3757902 w 12192000"/>
              <a:gd name="connsiteY180" fmla="*/ 5915816 h 6099082"/>
              <a:gd name="connsiteX181" fmla="*/ 3689131 w 12192000"/>
              <a:gd name="connsiteY181" fmla="*/ 5893526 h 6099082"/>
              <a:gd name="connsiteX182" fmla="*/ 3605116 w 12192000"/>
              <a:gd name="connsiteY182" fmla="*/ 5878285 h 6099082"/>
              <a:gd name="connsiteX183" fmla="*/ 3534629 w 12192000"/>
              <a:gd name="connsiteY183" fmla="*/ 5877715 h 6099082"/>
              <a:gd name="connsiteX184" fmla="*/ 3424135 w 12192000"/>
              <a:gd name="connsiteY184" fmla="*/ 5880382 h 6099082"/>
              <a:gd name="connsiteX185" fmla="*/ 3288877 w 12192000"/>
              <a:gd name="connsiteY185" fmla="*/ 5834280 h 6099082"/>
              <a:gd name="connsiteX186" fmla="*/ 3234202 w 12192000"/>
              <a:gd name="connsiteY186" fmla="*/ 5823991 h 6099082"/>
              <a:gd name="connsiteX187" fmla="*/ 3182763 w 12192000"/>
              <a:gd name="connsiteY187" fmla="*/ 5819229 h 6099082"/>
              <a:gd name="connsiteX188" fmla="*/ 3073604 w 12192000"/>
              <a:gd name="connsiteY188" fmla="*/ 5788558 h 6099082"/>
              <a:gd name="connsiteX189" fmla="*/ 3029216 w 12192000"/>
              <a:gd name="connsiteY189" fmla="*/ 5778459 h 6099082"/>
              <a:gd name="connsiteX190" fmla="*/ 2967110 w 12192000"/>
              <a:gd name="connsiteY190" fmla="*/ 5778651 h 6099082"/>
              <a:gd name="connsiteX191" fmla="*/ 2854140 w 12192000"/>
              <a:gd name="connsiteY191" fmla="*/ 5764553 h 6099082"/>
              <a:gd name="connsiteX192" fmla="*/ 2741360 w 12192000"/>
              <a:gd name="connsiteY192" fmla="*/ 5723403 h 6099082"/>
              <a:gd name="connsiteX193" fmla="*/ 2693543 w 12192000"/>
              <a:gd name="connsiteY193" fmla="*/ 5727405 h 6099082"/>
              <a:gd name="connsiteX194" fmla="*/ 2676398 w 12192000"/>
              <a:gd name="connsiteY194" fmla="*/ 5726453 h 6099082"/>
              <a:gd name="connsiteX195" fmla="*/ 2522279 w 12192000"/>
              <a:gd name="connsiteY195" fmla="*/ 5703782 h 6099082"/>
              <a:gd name="connsiteX196" fmla="*/ 2506847 w 12192000"/>
              <a:gd name="connsiteY196" fmla="*/ 5701305 h 6099082"/>
              <a:gd name="connsiteX197" fmla="*/ 2434456 w 12192000"/>
              <a:gd name="connsiteY197" fmla="*/ 5681112 h 6099082"/>
              <a:gd name="connsiteX198" fmla="*/ 2251948 w 12192000"/>
              <a:gd name="connsiteY198" fmla="*/ 5668538 h 6099082"/>
              <a:gd name="connsiteX199" fmla="*/ 2240710 w 12192000"/>
              <a:gd name="connsiteY199" fmla="*/ 5667014 h 6099082"/>
              <a:gd name="connsiteX200" fmla="*/ 2179556 w 12192000"/>
              <a:gd name="connsiteY200" fmla="*/ 5677111 h 6099082"/>
              <a:gd name="connsiteX201" fmla="*/ 2149267 w 12192000"/>
              <a:gd name="connsiteY201" fmla="*/ 5691399 h 6099082"/>
              <a:gd name="connsiteX202" fmla="*/ 2102021 w 12192000"/>
              <a:gd name="connsiteY202" fmla="*/ 5706259 h 6099082"/>
              <a:gd name="connsiteX203" fmla="*/ 2054013 w 12192000"/>
              <a:gd name="connsiteY203" fmla="*/ 5711784 h 6099082"/>
              <a:gd name="connsiteX204" fmla="*/ 1973429 w 12192000"/>
              <a:gd name="connsiteY204" fmla="*/ 5689303 h 6099082"/>
              <a:gd name="connsiteX205" fmla="*/ 1944092 w 12192000"/>
              <a:gd name="connsiteY205" fmla="*/ 5687017 h 6099082"/>
              <a:gd name="connsiteX206" fmla="*/ 1878748 w 12192000"/>
              <a:gd name="connsiteY206" fmla="*/ 5676159 h 6099082"/>
              <a:gd name="connsiteX207" fmla="*/ 1821596 w 12192000"/>
              <a:gd name="connsiteY207" fmla="*/ 5676920 h 6099082"/>
              <a:gd name="connsiteX208" fmla="*/ 1775684 w 12192000"/>
              <a:gd name="connsiteY208" fmla="*/ 5694257 h 6099082"/>
              <a:gd name="connsiteX209" fmla="*/ 1709006 w 12192000"/>
              <a:gd name="connsiteY209" fmla="*/ 5697685 h 6099082"/>
              <a:gd name="connsiteX210" fmla="*/ 1665950 w 12192000"/>
              <a:gd name="connsiteY210" fmla="*/ 5685113 h 6099082"/>
              <a:gd name="connsiteX211" fmla="*/ 1657188 w 12192000"/>
              <a:gd name="connsiteY211" fmla="*/ 5683399 h 6099082"/>
              <a:gd name="connsiteX212" fmla="*/ 1544598 w 12192000"/>
              <a:gd name="connsiteY212" fmla="*/ 5682634 h 6099082"/>
              <a:gd name="connsiteX213" fmla="*/ 1404006 w 12192000"/>
              <a:gd name="connsiteY213" fmla="*/ 5720546 h 6099082"/>
              <a:gd name="connsiteX214" fmla="*/ 1380762 w 12192000"/>
              <a:gd name="connsiteY214" fmla="*/ 5728549 h 6099082"/>
              <a:gd name="connsiteX215" fmla="*/ 1267411 w 12192000"/>
              <a:gd name="connsiteY215" fmla="*/ 5742455 h 6099082"/>
              <a:gd name="connsiteX216" fmla="*/ 1206641 w 12192000"/>
              <a:gd name="connsiteY216" fmla="*/ 5756553 h 6099082"/>
              <a:gd name="connsiteX217" fmla="*/ 1162823 w 12192000"/>
              <a:gd name="connsiteY217" fmla="*/ 5757315 h 6099082"/>
              <a:gd name="connsiteX218" fmla="*/ 1109865 w 12192000"/>
              <a:gd name="connsiteY218" fmla="*/ 5782270 h 6099082"/>
              <a:gd name="connsiteX219" fmla="*/ 1092527 w 12192000"/>
              <a:gd name="connsiteY219" fmla="*/ 5793130 h 6099082"/>
              <a:gd name="connsiteX220" fmla="*/ 1071762 w 12192000"/>
              <a:gd name="connsiteY220" fmla="*/ 5799607 h 6099082"/>
              <a:gd name="connsiteX221" fmla="*/ 977653 w 12192000"/>
              <a:gd name="connsiteY221" fmla="*/ 5820182 h 6099082"/>
              <a:gd name="connsiteX222" fmla="*/ 960887 w 12192000"/>
              <a:gd name="connsiteY222" fmla="*/ 5831801 h 6099082"/>
              <a:gd name="connsiteX223" fmla="*/ 949646 w 12192000"/>
              <a:gd name="connsiteY223" fmla="*/ 5839042 h 6099082"/>
              <a:gd name="connsiteX224" fmla="*/ 858205 w 12192000"/>
              <a:gd name="connsiteY224" fmla="*/ 5851234 h 6099082"/>
              <a:gd name="connsiteX225" fmla="*/ 801053 w 12192000"/>
              <a:gd name="connsiteY225" fmla="*/ 5885715 h 6099082"/>
              <a:gd name="connsiteX226" fmla="*/ 785432 w 12192000"/>
              <a:gd name="connsiteY226" fmla="*/ 5900384 h 6099082"/>
              <a:gd name="connsiteX227" fmla="*/ 730754 w 12192000"/>
              <a:gd name="connsiteY227" fmla="*/ 5922482 h 6099082"/>
              <a:gd name="connsiteX228" fmla="*/ 546917 w 12192000"/>
              <a:gd name="connsiteY228" fmla="*/ 5964966 h 6099082"/>
              <a:gd name="connsiteX229" fmla="*/ 494337 w 12192000"/>
              <a:gd name="connsiteY229" fmla="*/ 5949915 h 6099082"/>
              <a:gd name="connsiteX230" fmla="*/ 394511 w 12192000"/>
              <a:gd name="connsiteY230" fmla="*/ 5990303 h 6099082"/>
              <a:gd name="connsiteX231" fmla="*/ 307259 w 12192000"/>
              <a:gd name="connsiteY231" fmla="*/ 6013163 h 6099082"/>
              <a:gd name="connsiteX232" fmla="*/ 274873 w 12192000"/>
              <a:gd name="connsiteY232" fmla="*/ 6018690 h 6099082"/>
              <a:gd name="connsiteX233" fmla="*/ 172384 w 12192000"/>
              <a:gd name="connsiteY233" fmla="*/ 6028786 h 6099082"/>
              <a:gd name="connsiteX234" fmla="*/ 119613 w 12192000"/>
              <a:gd name="connsiteY234" fmla="*/ 6051647 h 6099082"/>
              <a:gd name="connsiteX235" fmla="*/ 61197 w 12192000"/>
              <a:gd name="connsiteY235" fmla="*/ 6069150 h 6099082"/>
              <a:gd name="connsiteX236" fmla="*/ 544 w 12192000"/>
              <a:gd name="connsiteY236" fmla="*/ 6073921 h 6099082"/>
              <a:gd name="connsiteX237" fmla="*/ 544 w 12192000"/>
              <a:gd name="connsiteY237" fmla="*/ 5946682 h 6099082"/>
              <a:gd name="connsiteX238" fmla="*/ 0 w 12192000"/>
              <a:gd name="connsiteY238" fmla="*/ 5946682 h 6099082"/>
              <a:gd name="connsiteX239" fmla="*/ 0 w 12192000"/>
              <a:gd name="connsiteY239" fmla="*/ 1335314 h 6099082"/>
              <a:gd name="connsiteX240" fmla="*/ 0 w 12192000"/>
              <a:gd name="connsiteY240" fmla="*/ 873938 h 609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12192000" h="6099082">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6" y="5749662"/>
                </a:lnTo>
                <a:lnTo>
                  <a:pt x="6291385" y="5749714"/>
                </a:lnTo>
                <a:lnTo>
                  <a:pt x="6306284" y="5755552"/>
                </a:lnTo>
                <a:lnTo>
                  <a:pt x="6308075" y="5755968"/>
                </a:lnTo>
                <a:lnTo>
                  <a:pt x="6313854" y="5758133"/>
                </a:lnTo>
                <a:cubicBezTo>
                  <a:pt x="6321454" y="5760521"/>
                  <a:pt x="6329151" y="5762258"/>
                  <a:pt x="6337047" y="5762696"/>
                </a:cubicBezTo>
                <a:lnTo>
                  <a:pt x="6308075" y="5755968"/>
                </a:lnTo>
                <a:lnTo>
                  <a:pt x="6291385" y="5749714"/>
                </a:lnTo>
                <a:lnTo>
                  <a:pt x="6276197" y="5743764"/>
                </a:lnTo>
                <a:lnTo>
                  <a:pt x="6274406" y="5743345"/>
                </a:lnTo>
                <a:lnTo>
                  <a:pt x="6268612" y="5741171"/>
                </a:lnTo>
                <a:cubicBezTo>
                  <a:pt x="6260996" y="5738770"/>
                  <a:pt x="6253273" y="5737013"/>
                  <a:pt x="6245343" y="5736549"/>
                </a:cubicBezTo>
                <a:close/>
                <a:moveTo>
                  <a:pt x="3871824" y="5726642"/>
                </a:moveTo>
                <a:cubicBezTo>
                  <a:pt x="3883350" y="5738834"/>
                  <a:pt x="3895591" y="5748360"/>
                  <a:pt x="3908498" y="5756123"/>
                </a:cubicBezTo>
                <a:lnTo>
                  <a:pt x="3908984" y="5756350"/>
                </a:lnTo>
                <a:lnTo>
                  <a:pt x="3908498" y="5756123"/>
                </a:lnTo>
                <a:cubicBezTo>
                  <a:pt x="3895591" y="5748360"/>
                  <a:pt x="3883351" y="5738834"/>
                  <a:pt x="3871824" y="5726642"/>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5" y="5670301"/>
                </a:cubicBezTo>
                <a:lnTo>
                  <a:pt x="4858238" y="5663787"/>
                </a:lnTo>
                <a:cubicBezTo>
                  <a:pt x="4849944" y="5659978"/>
                  <a:pt x="4841980" y="5654298"/>
                  <a:pt x="4834454" y="5646059"/>
                </a:cubicBezTo>
                <a:close/>
                <a:moveTo>
                  <a:pt x="5056443" y="5643725"/>
                </a:moveTo>
                <a:lnTo>
                  <a:pt x="5072588" y="5644505"/>
                </a:lnTo>
                <a:cubicBezTo>
                  <a:pt x="5078053" y="5645963"/>
                  <a:pt x="5083589" y="5648726"/>
                  <a:pt x="5089161" y="5653107"/>
                </a:cubicBezTo>
                <a:cubicBezTo>
                  <a:pt x="5078018"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4" y="5990874"/>
                </a:cubicBezTo>
                <a:cubicBezTo>
                  <a:pt x="6133897" y="5985351"/>
                  <a:pt x="6104368" y="5997733"/>
                  <a:pt x="6074841" y="5987447"/>
                </a:cubicBezTo>
                <a:cubicBezTo>
                  <a:pt x="6065695" y="5984399"/>
                  <a:pt x="6053123" y="5992019"/>
                  <a:pt x="6042072" y="5992399"/>
                </a:cubicBezTo>
                <a:cubicBezTo>
                  <a:pt x="6014449" y="5993351"/>
                  <a:pt x="5986827" y="5993161"/>
                  <a:pt x="5959204" y="5992971"/>
                </a:cubicBezTo>
                <a:cubicBezTo>
                  <a:pt x="5934437" y="5992781"/>
                  <a:pt x="5908718" y="5995447"/>
                  <a:pt x="5884905" y="5990113"/>
                </a:cubicBezTo>
                <a:cubicBezTo>
                  <a:pt x="5859949" y="5984399"/>
                  <a:pt x="5837470" y="5985161"/>
                  <a:pt x="5813275" y="5991637"/>
                </a:cubicBezTo>
                <a:cubicBezTo>
                  <a:pt x="5796701" y="5996019"/>
                  <a:pt x="5779174" y="5996591"/>
                  <a:pt x="5762029" y="5997923"/>
                </a:cubicBezTo>
                <a:cubicBezTo>
                  <a:pt x="5743551" y="5999447"/>
                  <a:pt x="5723166" y="5995447"/>
                  <a:pt x="5706401" y="6001734"/>
                </a:cubicBezTo>
                <a:cubicBezTo>
                  <a:pt x="5656488" y="6020403"/>
                  <a:pt x="5605243" y="6024403"/>
                  <a:pt x="5553045" y="6024403"/>
                </a:cubicBezTo>
                <a:cubicBezTo>
                  <a:pt x="5543518" y="6024403"/>
                  <a:pt x="5533801" y="6021738"/>
                  <a:pt x="5524660" y="6018880"/>
                </a:cubicBezTo>
                <a:cubicBezTo>
                  <a:pt x="5471316" y="6001734"/>
                  <a:pt x="5417784" y="6003257"/>
                  <a:pt x="5363491" y="6013736"/>
                </a:cubicBezTo>
                <a:cubicBezTo>
                  <a:pt x="5352249" y="6016022"/>
                  <a:pt x="5339677" y="6016403"/>
                  <a:pt x="5328437" y="6014118"/>
                </a:cubicBezTo>
                <a:cubicBezTo>
                  <a:pt x="5296812" y="6007449"/>
                  <a:pt x="5266141" y="5996399"/>
                  <a:pt x="5234326" y="5991637"/>
                </a:cubicBezTo>
                <a:cubicBezTo>
                  <a:pt x="5181748" y="5983826"/>
                  <a:pt x="5136216" y="6010115"/>
                  <a:pt x="5089161" y="6027262"/>
                </a:cubicBezTo>
                <a:cubicBezTo>
                  <a:pt x="5044391" y="6043455"/>
                  <a:pt x="5006291" y="6080032"/>
                  <a:pt x="4953328" y="6071840"/>
                </a:cubicBezTo>
                <a:cubicBezTo>
                  <a:pt x="4947996" y="6071078"/>
                  <a:pt x="4942089" y="6076222"/>
                  <a:pt x="4936184" y="6077555"/>
                </a:cubicBezTo>
                <a:cubicBezTo>
                  <a:pt x="4919991" y="6081176"/>
                  <a:pt x="4903799" y="6085555"/>
                  <a:pt x="4887414" y="6087272"/>
                </a:cubicBezTo>
                <a:cubicBezTo>
                  <a:pt x="4867412" y="6089558"/>
                  <a:pt x="4847027" y="6088797"/>
                  <a:pt x="4827024" y="6090701"/>
                </a:cubicBezTo>
                <a:cubicBezTo>
                  <a:pt x="4801305" y="6092986"/>
                  <a:pt x="4775968" y="6099082"/>
                  <a:pt x="4750439" y="6099082"/>
                </a:cubicBezTo>
                <a:cubicBezTo>
                  <a:pt x="4729865" y="6099082"/>
                  <a:pt x="4709480" y="6092034"/>
                  <a:pt x="4689097" y="6088605"/>
                </a:cubicBezTo>
                <a:cubicBezTo>
                  <a:pt x="4660331" y="6083842"/>
                  <a:pt x="4628705" y="6085176"/>
                  <a:pt x="4603368" y="6072984"/>
                </a:cubicBezTo>
                <a:cubicBezTo>
                  <a:pt x="4576318" y="6060029"/>
                  <a:pt x="4550599" y="6054123"/>
                  <a:pt x="4522595" y="6058123"/>
                </a:cubicBezTo>
                <a:cubicBezTo>
                  <a:pt x="4513260" y="6059457"/>
                  <a:pt x="4501257" y="6067459"/>
                  <a:pt x="4497067" y="6075649"/>
                </a:cubicBezTo>
                <a:cubicBezTo>
                  <a:pt x="4487731" y="6093938"/>
                  <a:pt x="4474968" y="6097178"/>
                  <a:pt x="4457632" y="6090890"/>
                </a:cubicBezTo>
                <a:cubicBezTo>
                  <a:pt x="4442581" y="6085555"/>
                  <a:pt x="4424103" y="6082890"/>
                  <a:pt x="4413816" y="6072601"/>
                </a:cubicBezTo>
                <a:cubicBezTo>
                  <a:pt x="4384668" y="6043455"/>
                  <a:pt x="4347518" y="6042503"/>
                  <a:pt x="4311323" y="6034693"/>
                </a:cubicBezTo>
                <a:cubicBezTo>
                  <a:pt x="4289227" y="6029928"/>
                  <a:pt x="4268649" y="6029738"/>
                  <a:pt x="4246551" y="6032976"/>
                </a:cubicBezTo>
                <a:cubicBezTo>
                  <a:pt x="4198545"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ln>
            <a:noFill/>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 y="3296010"/>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0C51D6-368C-8490-3FEB-B9D7ED9B2BCC}"/>
              </a:ext>
            </a:extLst>
          </p:cNvPr>
          <p:cNvSpPr>
            <a:spLocks noGrp="1"/>
          </p:cNvSpPr>
          <p:nvPr>
            <p:ph type="ctrTitle"/>
          </p:nvPr>
        </p:nvSpPr>
        <p:spPr>
          <a:xfrm>
            <a:off x="762000" y="1163595"/>
            <a:ext cx="9906000" cy="2346368"/>
          </a:xfrm>
        </p:spPr>
        <p:txBody>
          <a:bodyPr>
            <a:normAutofit/>
          </a:bodyPr>
          <a:lstStyle/>
          <a:p>
            <a:pPr algn="l"/>
            <a:r>
              <a:rPr lang="en-US" sz="3800"/>
              <a:t>Exploring Deep Learning Architectures for Emotion Recognition: Adapting LSTM and BERT Models from Reddit to Twitter</a:t>
            </a:r>
            <a:endParaRPr lang="en-IN" sz="3800" dirty="0"/>
          </a:p>
        </p:txBody>
      </p:sp>
      <p:sp>
        <p:nvSpPr>
          <p:cNvPr id="3" name="Subtitle 2">
            <a:extLst>
              <a:ext uri="{FF2B5EF4-FFF2-40B4-BE49-F238E27FC236}">
                <a16:creationId xmlns:a16="http://schemas.microsoft.com/office/drawing/2014/main" id="{A1892B58-3621-D478-9B07-D432C8B7D0EB}"/>
              </a:ext>
            </a:extLst>
          </p:cNvPr>
          <p:cNvSpPr>
            <a:spLocks noGrp="1"/>
          </p:cNvSpPr>
          <p:nvPr>
            <p:ph type="subTitle" idx="1"/>
          </p:nvPr>
        </p:nvSpPr>
        <p:spPr>
          <a:xfrm>
            <a:off x="762000" y="3809999"/>
            <a:ext cx="7620000" cy="1390651"/>
          </a:xfrm>
        </p:spPr>
        <p:txBody>
          <a:bodyPr>
            <a:normAutofit/>
          </a:bodyPr>
          <a:lstStyle/>
          <a:p>
            <a:pPr algn="l"/>
            <a:r>
              <a:rPr lang="en-US" sz="1800" dirty="0"/>
              <a:t>Names: </a:t>
            </a:r>
            <a:r>
              <a:rPr lang="en-US" sz="1800" dirty="0" err="1"/>
              <a:t>Saketh</a:t>
            </a:r>
            <a:r>
              <a:rPr lang="en-US" sz="1800" dirty="0"/>
              <a:t> Reddy </a:t>
            </a:r>
            <a:r>
              <a:rPr lang="en-US" sz="1800" dirty="0" err="1"/>
              <a:t>Atla</a:t>
            </a:r>
            <a:r>
              <a:rPr lang="en-US" sz="1800" dirty="0"/>
              <a:t> </a:t>
            </a:r>
          </a:p>
          <a:p>
            <a:pPr algn="l"/>
            <a:r>
              <a:rPr lang="en-US" sz="1800" dirty="0"/>
              <a:t>Student Numbers: x22218700</a:t>
            </a:r>
            <a:endParaRPr lang="en-IN" sz="1800" dirty="0"/>
          </a:p>
        </p:txBody>
      </p:sp>
    </p:spTree>
    <p:extLst>
      <p:ext uri="{BB962C8B-B14F-4D97-AF65-F5344CB8AC3E}">
        <p14:creationId xmlns:p14="http://schemas.microsoft.com/office/powerpoint/2010/main" val="2512873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433B0-CE4C-831C-8EF4-EA7157CDA4E8}"/>
              </a:ext>
            </a:extLst>
          </p:cNvPr>
          <p:cNvSpPr>
            <a:spLocks noGrp="1"/>
          </p:cNvSpPr>
          <p:nvPr>
            <p:ph type="title"/>
          </p:nvPr>
        </p:nvSpPr>
        <p:spPr>
          <a:xfrm>
            <a:off x="5334001" y="1163594"/>
            <a:ext cx="6095999" cy="1624055"/>
          </a:xfrm>
        </p:spPr>
        <p:txBody>
          <a:bodyPr anchor="b">
            <a:normAutofit/>
          </a:bodyPr>
          <a:lstStyle/>
          <a:p>
            <a:r>
              <a:rPr lang="en-IN" dirty="0"/>
              <a:t>Results on Twitter Dataset:</a:t>
            </a:r>
          </a:p>
        </p:txBody>
      </p:sp>
      <p:pic>
        <p:nvPicPr>
          <p:cNvPr id="5" name="Picture 4" descr="White bulbs with a yellow one standing out">
            <a:extLst>
              <a:ext uri="{FF2B5EF4-FFF2-40B4-BE49-F238E27FC236}">
                <a16:creationId xmlns:a16="http://schemas.microsoft.com/office/drawing/2014/main" id="{40DFB737-2662-1EDE-5A40-21F0B8CED308}"/>
              </a:ext>
            </a:extLst>
          </p:cNvPr>
          <p:cNvPicPr>
            <a:picLocks noChangeAspect="1"/>
          </p:cNvPicPr>
          <p:nvPr/>
        </p:nvPicPr>
        <p:blipFill rotWithShape="1">
          <a:blip r:embed="rId2"/>
          <a:srcRect l="19815" r="35685" b="-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1" name="Freeform: Shape 10">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B11B7F7-B5F5-83CD-6A8A-E46256B50B5C}"/>
              </a:ext>
            </a:extLst>
          </p:cNvPr>
          <p:cNvSpPr>
            <a:spLocks noGrp="1"/>
          </p:cNvSpPr>
          <p:nvPr>
            <p:ph idx="1"/>
          </p:nvPr>
        </p:nvSpPr>
        <p:spPr>
          <a:xfrm>
            <a:off x="5334001" y="3047999"/>
            <a:ext cx="6095999" cy="3048001"/>
          </a:xfrm>
        </p:spPr>
        <p:txBody>
          <a:bodyPr>
            <a:normAutofit/>
          </a:bodyPr>
          <a:lstStyle/>
          <a:p>
            <a:pPr marL="457200" lvl="1" indent="0">
              <a:buNone/>
            </a:pPr>
            <a:r>
              <a:rPr lang="en-IN" sz="1100" dirty="0"/>
              <a:t>Comparative Analysis: </a:t>
            </a:r>
          </a:p>
          <a:p>
            <a:pPr lvl="1"/>
            <a:r>
              <a:rPr lang="en-IN" sz="1100" dirty="0"/>
              <a:t>BERT model outperformed LSTM model on both balanced and imbalanced Twitter datasets</a:t>
            </a:r>
          </a:p>
          <a:p>
            <a:pPr lvl="1"/>
            <a:r>
              <a:rPr lang="en-IN" sz="1100" dirty="0"/>
              <a:t>BERT's attention mechanism and pre-training on large-scale data contribute to its superior performance</a:t>
            </a:r>
          </a:p>
          <a:p>
            <a:pPr lvl="1"/>
            <a:r>
              <a:rPr lang="en-IN" sz="1100" dirty="0"/>
              <a:t>Class imbalance affects both models, but BERT shows more robustness in handling imbalanced data</a:t>
            </a:r>
          </a:p>
          <a:p>
            <a:pPr lvl="1"/>
            <a:r>
              <a:rPr lang="en-IN" sz="1100" dirty="0"/>
              <a:t>Twitter dataset poses challenges due to its diverse language styles and platform-specific characteristics</a:t>
            </a:r>
          </a:p>
          <a:p>
            <a:endParaRPr lang="en-IN" sz="1100" dirty="0"/>
          </a:p>
        </p:txBody>
      </p:sp>
    </p:spTree>
    <p:extLst>
      <p:ext uri="{BB962C8B-B14F-4D97-AF65-F5344CB8AC3E}">
        <p14:creationId xmlns:p14="http://schemas.microsoft.com/office/powerpoint/2010/main" val="1192027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98C9F-2A19-6798-992A-E93B12672098}"/>
              </a:ext>
            </a:extLst>
          </p:cNvPr>
          <p:cNvSpPr>
            <a:spLocks noGrp="1"/>
          </p:cNvSpPr>
          <p:nvPr>
            <p:ph type="title"/>
          </p:nvPr>
        </p:nvSpPr>
        <p:spPr>
          <a:xfrm>
            <a:off x="5334001" y="1163594"/>
            <a:ext cx="6095999" cy="1624055"/>
          </a:xfrm>
        </p:spPr>
        <p:txBody>
          <a:bodyPr anchor="b">
            <a:normAutofit/>
          </a:bodyPr>
          <a:lstStyle/>
          <a:p>
            <a:r>
              <a:rPr lang="en-IN" dirty="0"/>
              <a:t>Results on </a:t>
            </a:r>
            <a:r>
              <a:rPr lang="en-IN" dirty="0" err="1"/>
              <a:t>GoEmotions</a:t>
            </a:r>
            <a:r>
              <a:rPr lang="en-IN" dirty="0"/>
              <a:t> Dataset:</a:t>
            </a:r>
          </a:p>
        </p:txBody>
      </p:sp>
      <p:pic>
        <p:nvPicPr>
          <p:cNvPr id="6" name="Picture 5" descr="Graph on document with pen">
            <a:extLst>
              <a:ext uri="{FF2B5EF4-FFF2-40B4-BE49-F238E27FC236}">
                <a16:creationId xmlns:a16="http://schemas.microsoft.com/office/drawing/2014/main" id="{9FF9DEAC-F9CA-58C2-97D7-627E4C988C12}"/>
              </a:ext>
            </a:extLst>
          </p:cNvPr>
          <p:cNvPicPr>
            <a:picLocks noChangeAspect="1"/>
          </p:cNvPicPr>
          <p:nvPr/>
        </p:nvPicPr>
        <p:blipFill rotWithShape="1">
          <a:blip r:embed="rId2"/>
          <a:srcRect l="34611" r="20888" b="-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C9B3AB10-8059-4872-0020-2AD90ADC47B7}"/>
              </a:ext>
            </a:extLst>
          </p:cNvPr>
          <p:cNvSpPr>
            <a:spLocks noGrp="1" noChangeArrowheads="1"/>
          </p:cNvSpPr>
          <p:nvPr>
            <p:ph idx="1"/>
          </p:nvPr>
        </p:nvSpPr>
        <p:spPr bwMode="auto">
          <a:xfrm>
            <a:off x="5334001" y="3047999"/>
            <a:ext cx="6095999" cy="30480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700" b="0" i="0" u="none" strike="noStrike" cap="none" normalizeH="0" baseline="0" dirty="0">
                <a:ln>
                  <a:noFill/>
                </a:ln>
                <a:effectLst/>
                <a:latin typeface="Arial" panose="020B0604020202020204" pitchFamily="34" charset="0"/>
              </a:rPr>
              <a:t>LSTM Model Performance: </a:t>
            </a:r>
          </a:p>
          <a:p>
            <a:pPr marL="457200" lvl="1" indent="0" eaLnBrk="0" fontAlgn="base" hangingPunct="0">
              <a:spcBef>
                <a:spcPct val="0"/>
              </a:spcBef>
              <a:spcAft>
                <a:spcPts val="600"/>
              </a:spcAft>
              <a:buFontTx/>
              <a:buChar char="•"/>
            </a:pPr>
            <a:r>
              <a:rPr kumimoji="0" lang="en-US" altLang="en-US" sz="700" b="0" i="0" u="none" strike="noStrike" cap="none" normalizeH="0" baseline="0" dirty="0">
                <a:ln>
                  <a:noFill/>
                </a:ln>
                <a:effectLst/>
                <a:latin typeface="Arial" panose="020B0604020202020204" pitchFamily="34" charset="0"/>
              </a:rPr>
              <a:t>Balanced dataset: Achieved 69.58% accuracy, indicating moderate performance </a:t>
            </a:r>
          </a:p>
          <a:p>
            <a:pPr marL="457200" lvl="1" indent="0" eaLnBrk="0" fontAlgn="base" hangingPunct="0">
              <a:spcBef>
                <a:spcPct val="0"/>
              </a:spcBef>
              <a:spcAft>
                <a:spcPts val="600"/>
              </a:spcAft>
              <a:buFontTx/>
              <a:buChar char="•"/>
            </a:pPr>
            <a:r>
              <a:rPr kumimoji="0" lang="en-US" altLang="en-US" sz="700" b="0" i="0" u="none" strike="noStrike" cap="none" normalizeH="0" baseline="0" dirty="0">
                <a:ln>
                  <a:noFill/>
                </a:ln>
                <a:effectLst/>
                <a:latin typeface="Arial" panose="020B0604020202020204" pitchFamily="34" charset="0"/>
              </a:rPr>
              <a:t>Varying F1-scores across emotions, with high scores for some emotions and low scores for others </a:t>
            </a:r>
          </a:p>
          <a:p>
            <a:pPr marL="457200" lvl="1" indent="0" eaLnBrk="0" fontAlgn="base" hangingPunct="0">
              <a:spcBef>
                <a:spcPct val="0"/>
              </a:spcBef>
              <a:spcAft>
                <a:spcPts val="600"/>
              </a:spcAft>
              <a:buFontTx/>
              <a:buChar char="•"/>
            </a:pPr>
            <a:r>
              <a:rPr kumimoji="0" lang="en-US" altLang="en-US" sz="700" b="0" i="0" u="none" strike="noStrike" cap="none" normalizeH="0" baseline="0" dirty="0">
                <a:ln>
                  <a:noFill/>
                </a:ln>
                <a:effectLst/>
                <a:latin typeface="Arial" panose="020B0604020202020204" pitchFamily="34" charset="0"/>
              </a:rPr>
              <a:t>Imbalanced dataset: Achieved 59.30% accuracy, showing a significant drop in performance </a:t>
            </a:r>
          </a:p>
          <a:p>
            <a:pPr marL="457200" lvl="1" indent="0" eaLnBrk="0" fontAlgn="base" hangingPunct="0">
              <a:spcBef>
                <a:spcPct val="0"/>
              </a:spcBef>
              <a:spcAft>
                <a:spcPts val="600"/>
              </a:spcAft>
              <a:buFontTx/>
              <a:buChar char="•"/>
            </a:pPr>
            <a:r>
              <a:rPr kumimoji="0" lang="en-US" altLang="en-US" sz="700" b="0" i="0" u="none" strike="noStrike" cap="none" normalizeH="0" baseline="0" dirty="0">
                <a:ln>
                  <a:noFill/>
                </a:ln>
                <a:effectLst/>
                <a:latin typeface="Arial" panose="020B0604020202020204" pitchFamily="34" charset="0"/>
              </a:rPr>
              <a:t>Low F1-scores for underrepresented emotions, highlighting the severe impact of class imbalance </a:t>
            </a:r>
          </a:p>
          <a:p>
            <a:pPr marL="0" marR="0" lvl="0" indent="0" defTabSz="914400" rtl="0" eaLnBrk="0" fontAlgn="base" latinLnBrk="0" hangingPunct="0">
              <a:spcBef>
                <a:spcPct val="0"/>
              </a:spcBef>
              <a:spcAft>
                <a:spcPts val="600"/>
              </a:spcAft>
              <a:buClrTx/>
              <a:buSzTx/>
              <a:buFontTx/>
              <a:buChar char="•"/>
              <a:tabLst/>
            </a:pPr>
            <a:r>
              <a:rPr kumimoji="0" lang="en-US" altLang="en-US" sz="700" b="0" i="0" u="none" strike="noStrike" cap="none" normalizeH="0" baseline="0" dirty="0">
                <a:ln>
                  <a:noFill/>
                </a:ln>
                <a:effectLst/>
                <a:latin typeface="Arial" panose="020B0604020202020204" pitchFamily="34" charset="0"/>
              </a:rPr>
              <a:t>BERT Model Performance: </a:t>
            </a:r>
          </a:p>
          <a:p>
            <a:pPr marL="457200" lvl="1" indent="0" eaLnBrk="0" fontAlgn="base" hangingPunct="0">
              <a:spcBef>
                <a:spcPct val="0"/>
              </a:spcBef>
              <a:spcAft>
                <a:spcPts val="600"/>
              </a:spcAft>
              <a:buFontTx/>
              <a:buChar char="•"/>
            </a:pPr>
            <a:r>
              <a:rPr kumimoji="0" lang="en-US" altLang="en-US" sz="700" b="0" i="0" u="none" strike="noStrike" cap="none" normalizeH="0" baseline="0" dirty="0">
                <a:ln>
                  <a:noFill/>
                </a:ln>
                <a:effectLst/>
                <a:latin typeface="Arial" panose="020B0604020202020204" pitchFamily="34" charset="0"/>
              </a:rPr>
              <a:t>Balanced dataset: Achieved 63.55% accuracy, lower than the LSTM model </a:t>
            </a:r>
          </a:p>
          <a:p>
            <a:pPr marL="457200" lvl="1" indent="0" eaLnBrk="0" fontAlgn="base" hangingPunct="0">
              <a:spcBef>
                <a:spcPct val="0"/>
              </a:spcBef>
              <a:spcAft>
                <a:spcPts val="600"/>
              </a:spcAft>
              <a:buFontTx/>
              <a:buChar char="•"/>
            </a:pPr>
            <a:r>
              <a:rPr kumimoji="0" lang="en-US" altLang="en-US" sz="700" b="0" i="0" u="none" strike="noStrike" cap="none" normalizeH="0" baseline="0" dirty="0">
                <a:ln>
                  <a:noFill/>
                </a:ln>
                <a:effectLst/>
                <a:latin typeface="Arial" panose="020B0604020202020204" pitchFamily="34" charset="0"/>
              </a:rPr>
              <a:t>Varying F1-scores, with high scores for some emotions and low scores for others </a:t>
            </a:r>
          </a:p>
          <a:p>
            <a:pPr marL="457200" lvl="1" indent="0" eaLnBrk="0" fontAlgn="base" hangingPunct="0">
              <a:spcBef>
                <a:spcPct val="0"/>
              </a:spcBef>
              <a:spcAft>
                <a:spcPts val="600"/>
              </a:spcAft>
              <a:buFontTx/>
              <a:buChar char="•"/>
            </a:pPr>
            <a:r>
              <a:rPr kumimoji="0" lang="en-US" altLang="en-US" sz="700" b="0" i="0" u="none" strike="noStrike" cap="none" normalizeH="0" baseline="0" dirty="0">
                <a:ln>
                  <a:noFill/>
                </a:ln>
                <a:effectLst/>
                <a:latin typeface="Arial" panose="020B0604020202020204" pitchFamily="34" charset="0"/>
              </a:rPr>
              <a:t>Imbalanced dataset: Achieved 45.98% accuracy, a substantial drop in performance </a:t>
            </a:r>
          </a:p>
          <a:p>
            <a:pPr marL="457200" lvl="1" indent="0" eaLnBrk="0" fontAlgn="base" hangingPunct="0">
              <a:spcBef>
                <a:spcPct val="0"/>
              </a:spcBef>
              <a:spcAft>
                <a:spcPts val="600"/>
              </a:spcAft>
              <a:buFontTx/>
              <a:buChar char="•"/>
            </a:pPr>
            <a:r>
              <a:rPr kumimoji="0" lang="en-US" altLang="en-US" sz="700" b="0" i="0" u="none" strike="noStrike" cap="none" normalizeH="0" baseline="0" dirty="0">
                <a:ln>
                  <a:noFill/>
                </a:ln>
                <a:effectLst/>
                <a:latin typeface="Arial" panose="020B0604020202020204" pitchFamily="34" charset="0"/>
              </a:rPr>
              <a:t>Failure to classify most emotions, with zero F1-scores for several underrepresented classes</a:t>
            </a:r>
          </a:p>
          <a:p>
            <a:pPr marL="0" marR="0" lvl="0" indent="0" defTabSz="914400" rtl="0" eaLnBrk="0" fontAlgn="base" latinLnBrk="0" hangingPunct="0">
              <a:spcBef>
                <a:spcPct val="0"/>
              </a:spcBef>
              <a:spcAft>
                <a:spcPts val="600"/>
              </a:spcAft>
              <a:buClrTx/>
              <a:buSzTx/>
              <a:buFontTx/>
              <a:buNone/>
              <a:tabLst/>
            </a:pPr>
            <a:endParaRPr kumimoji="0" lang="en-US" altLang="en-US" sz="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44256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798C9F-2A19-6798-992A-E93B12672098}"/>
              </a:ext>
            </a:extLst>
          </p:cNvPr>
          <p:cNvSpPr>
            <a:spLocks noGrp="1"/>
          </p:cNvSpPr>
          <p:nvPr>
            <p:ph type="title"/>
          </p:nvPr>
        </p:nvSpPr>
        <p:spPr>
          <a:xfrm>
            <a:off x="5334001" y="1163594"/>
            <a:ext cx="6095999" cy="1624055"/>
          </a:xfrm>
        </p:spPr>
        <p:txBody>
          <a:bodyPr anchor="b">
            <a:normAutofit/>
          </a:bodyPr>
          <a:lstStyle/>
          <a:p>
            <a:r>
              <a:rPr lang="en-IN" dirty="0"/>
              <a:t>Results on </a:t>
            </a:r>
            <a:r>
              <a:rPr lang="en-IN" dirty="0" err="1"/>
              <a:t>GoEmotions</a:t>
            </a:r>
            <a:r>
              <a:rPr lang="en-IN" dirty="0"/>
              <a:t> Dataset:</a:t>
            </a:r>
          </a:p>
        </p:txBody>
      </p:sp>
      <p:pic>
        <p:nvPicPr>
          <p:cNvPr id="5" name="Picture 4" descr="White bulbs with a yellow one standing out">
            <a:extLst>
              <a:ext uri="{FF2B5EF4-FFF2-40B4-BE49-F238E27FC236}">
                <a16:creationId xmlns:a16="http://schemas.microsoft.com/office/drawing/2014/main" id="{43C3AD71-FC9C-E47B-0DD2-5280CF9C41A1}"/>
              </a:ext>
            </a:extLst>
          </p:cNvPr>
          <p:cNvPicPr>
            <a:picLocks noChangeAspect="1"/>
          </p:cNvPicPr>
          <p:nvPr/>
        </p:nvPicPr>
        <p:blipFill rotWithShape="1">
          <a:blip r:embed="rId2"/>
          <a:srcRect l="19815" r="35685" b="-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1" name="Freeform: Shape 10">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1F36407-A385-E2B4-3618-E16BE9B0EF63}"/>
              </a:ext>
            </a:extLst>
          </p:cNvPr>
          <p:cNvSpPr>
            <a:spLocks noGrp="1"/>
          </p:cNvSpPr>
          <p:nvPr>
            <p:ph idx="1"/>
          </p:nvPr>
        </p:nvSpPr>
        <p:spPr>
          <a:xfrm>
            <a:off x="5334001" y="3047999"/>
            <a:ext cx="6095999" cy="3048001"/>
          </a:xfrm>
        </p:spPr>
        <p:txBody>
          <a:bodyPr>
            <a:normAutofit/>
          </a:bodyPr>
          <a:lstStyle/>
          <a:p>
            <a:pPr>
              <a:buFont typeface="Arial" panose="020B0604020202020204" pitchFamily="34" charset="0"/>
              <a:buChar char="•"/>
            </a:pPr>
            <a:r>
              <a:rPr lang="en-US" sz="1100" dirty="0"/>
              <a:t>Comparative Analysis: </a:t>
            </a:r>
          </a:p>
          <a:p>
            <a:pPr lvl="1"/>
            <a:r>
              <a:rPr lang="en-US" sz="1100" dirty="0"/>
              <a:t>LSTM model outperformed BERT model on the </a:t>
            </a:r>
            <a:r>
              <a:rPr lang="en-US" sz="1100" dirty="0" err="1"/>
              <a:t>GoEmotions</a:t>
            </a:r>
            <a:r>
              <a:rPr lang="en-US" sz="1100" dirty="0"/>
              <a:t> dataset, both balanced and imbalanced</a:t>
            </a:r>
          </a:p>
          <a:p>
            <a:pPr lvl="1"/>
            <a:r>
              <a:rPr lang="en-US" sz="1100" dirty="0" err="1"/>
              <a:t>GoEmotions</a:t>
            </a:r>
            <a:r>
              <a:rPr lang="en-US" sz="1100" dirty="0"/>
              <a:t> dataset poses significant challenges for both models, particularly in the imbalanced setting</a:t>
            </a:r>
          </a:p>
          <a:p>
            <a:pPr lvl="1"/>
            <a:r>
              <a:rPr lang="en-US" sz="1100" dirty="0"/>
              <a:t>Class imbalance severely affects the performance of both models, especially the BERT model</a:t>
            </a:r>
          </a:p>
          <a:p>
            <a:pPr lvl="1"/>
            <a:r>
              <a:rPr lang="en-US" sz="1100" dirty="0"/>
              <a:t>The fine-grained emotion taxonomy and language style of Reddit comments differ from Twitter data</a:t>
            </a:r>
          </a:p>
          <a:p>
            <a:endParaRPr lang="en-IN" sz="1100" dirty="0"/>
          </a:p>
        </p:txBody>
      </p:sp>
    </p:spTree>
    <p:extLst>
      <p:ext uri="{BB962C8B-B14F-4D97-AF65-F5344CB8AC3E}">
        <p14:creationId xmlns:p14="http://schemas.microsoft.com/office/powerpoint/2010/main" val="1428366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6C5D67-032E-CCCE-A14D-B48EB9BB5EF7}"/>
              </a:ext>
            </a:extLst>
          </p:cNvPr>
          <p:cNvSpPr>
            <a:spLocks noGrp="1"/>
          </p:cNvSpPr>
          <p:nvPr>
            <p:ph type="title"/>
          </p:nvPr>
        </p:nvSpPr>
        <p:spPr>
          <a:xfrm>
            <a:off x="4734233" y="131207"/>
            <a:ext cx="6095999" cy="1624055"/>
          </a:xfrm>
        </p:spPr>
        <p:txBody>
          <a:bodyPr anchor="b">
            <a:normAutofit/>
          </a:bodyPr>
          <a:lstStyle/>
          <a:p>
            <a:r>
              <a:rPr lang="en-IN" dirty="0"/>
              <a:t>Impact of Class Imbalance:</a:t>
            </a:r>
          </a:p>
        </p:txBody>
      </p:sp>
      <p:pic>
        <p:nvPicPr>
          <p:cNvPr id="7" name="Picture 6" descr="Graph on document with pen">
            <a:extLst>
              <a:ext uri="{FF2B5EF4-FFF2-40B4-BE49-F238E27FC236}">
                <a16:creationId xmlns:a16="http://schemas.microsoft.com/office/drawing/2014/main" id="{6441A22D-10EB-935B-8F60-16C2F3694CC2}"/>
              </a:ext>
            </a:extLst>
          </p:cNvPr>
          <p:cNvPicPr>
            <a:picLocks noChangeAspect="1"/>
          </p:cNvPicPr>
          <p:nvPr/>
        </p:nvPicPr>
        <p:blipFill rotWithShape="1">
          <a:blip r:embed="rId2"/>
          <a:srcRect l="34611" r="20888" b="-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3" name="Freeform: Shape 12">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Rectangle 2">
            <a:extLst>
              <a:ext uri="{FF2B5EF4-FFF2-40B4-BE49-F238E27FC236}">
                <a16:creationId xmlns:a16="http://schemas.microsoft.com/office/drawing/2014/main" id="{EA15D9CA-8BD9-95D3-5434-B1E8A6D2E80F}"/>
              </a:ext>
            </a:extLst>
          </p:cNvPr>
          <p:cNvSpPr>
            <a:spLocks noGrp="1" noChangeArrowheads="1"/>
          </p:cNvSpPr>
          <p:nvPr>
            <p:ph idx="1"/>
          </p:nvPr>
        </p:nvSpPr>
        <p:spPr bwMode="auto">
          <a:xfrm>
            <a:off x="5147188" y="2054738"/>
            <a:ext cx="6095999" cy="30480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Significant Performance Drop: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Models trained on imbalanced datasets experience a substantial decrease in accuracy and F1-scores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The severity of the performance drop varies between models and datasets </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Challenges in Classifying Underrepresented Emotions: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Underrepresented emotion classes receive lower F1-scores, indicating difficulty in accurately classifying them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Models tend to favor majority classes, leading to biased predictions </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Importance of Addressing Class Imbalance: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Class imbalance can lead to models that are biased and not representative of the true emotion distribution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Addressing class imbalance is crucial for developing reliable and fair emotion recognition systems </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Data Augmentation Techniques: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Oversampling minority classes or </a:t>
            </a:r>
            <a:r>
              <a:rPr kumimoji="0" lang="en-US" altLang="en-US" sz="1000" b="0" i="0" u="none" strike="noStrike" cap="none" normalizeH="0" baseline="0" dirty="0" err="1">
                <a:ln>
                  <a:noFill/>
                </a:ln>
                <a:effectLst/>
                <a:latin typeface="Arial" panose="020B0604020202020204" pitchFamily="34" charset="0"/>
              </a:rPr>
              <a:t>undersampling</a:t>
            </a:r>
            <a:r>
              <a:rPr kumimoji="0" lang="en-US" altLang="en-US" sz="1000" b="0" i="0" u="none" strike="noStrike" cap="none" normalizeH="0" baseline="0" dirty="0">
                <a:ln>
                  <a:noFill/>
                </a:ln>
                <a:effectLst/>
                <a:latin typeface="Arial" panose="020B0604020202020204" pitchFamily="34" charset="0"/>
              </a:rPr>
              <a:t> majority classes can help mitigate class imbalance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Techniques like synonym replacement and spelling augmentation can generate additional examples for underrepresented emotions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Balancing the dataset through augmentation can improve model performance and generalization</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70730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F85427-3A20-DBB8-A0F1-08D7A2253515}"/>
              </a:ext>
            </a:extLst>
          </p:cNvPr>
          <p:cNvSpPr>
            <a:spLocks noGrp="1"/>
          </p:cNvSpPr>
          <p:nvPr>
            <p:ph type="title"/>
          </p:nvPr>
        </p:nvSpPr>
        <p:spPr>
          <a:xfrm>
            <a:off x="4572002" y="180368"/>
            <a:ext cx="6095999" cy="1624055"/>
          </a:xfrm>
        </p:spPr>
        <p:txBody>
          <a:bodyPr anchor="b">
            <a:normAutofit/>
          </a:bodyPr>
          <a:lstStyle/>
          <a:p>
            <a:r>
              <a:rPr lang="en-IN" sz="3700" dirty="0"/>
              <a:t>Domain Adaptation Challenges:</a:t>
            </a:r>
            <a:br>
              <a:rPr lang="en-IN" sz="3700" dirty="0"/>
            </a:br>
            <a:endParaRPr lang="en-IN" sz="3700" dirty="0"/>
          </a:p>
        </p:txBody>
      </p:sp>
      <p:pic>
        <p:nvPicPr>
          <p:cNvPr id="6" name="Picture 5" descr="Exclamation mark on a yellow background">
            <a:extLst>
              <a:ext uri="{FF2B5EF4-FFF2-40B4-BE49-F238E27FC236}">
                <a16:creationId xmlns:a16="http://schemas.microsoft.com/office/drawing/2014/main" id="{291F86E1-1775-3C72-98E8-927C00BA4BF4}"/>
              </a:ext>
            </a:extLst>
          </p:cNvPr>
          <p:cNvPicPr>
            <a:picLocks noChangeAspect="1"/>
          </p:cNvPicPr>
          <p:nvPr/>
        </p:nvPicPr>
        <p:blipFill rotWithShape="1">
          <a:blip r:embed="rId2"/>
          <a:srcRect l="31459" r="1854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8FFE1D8F-7F83-FAFD-DA4E-F1BC30F8B060}"/>
              </a:ext>
            </a:extLst>
          </p:cNvPr>
          <p:cNvSpPr>
            <a:spLocks noGrp="1" noChangeArrowheads="1"/>
          </p:cNvSpPr>
          <p:nvPr>
            <p:ph idx="1"/>
          </p:nvPr>
        </p:nvSpPr>
        <p:spPr bwMode="auto">
          <a:xfrm>
            <a:off x="5221267" y="1573160"/>
            <a:ext cx="6095999" cy="30480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Performance Drop in Cross-Domain Settings: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Models trained on the </a:t>
            </a:r>
            <a:r>
              <a:rPr kumimoji="0" lang="en-US" altLang="en-US" sz="1000" b="0" i="0" u="none" strike="noStrike" cap="none" normalizeH="0" baseline="0" dirty="0" err="1">
                <a:ln>
                  <a:noFill/>
                </a:ln>
                <a:effectLst/>
                <a:latin typeface="Arial" panose="020B0604020202020204" pitchFamily="34" charset="0"/>
              </a:rPr>
              <a:t>GoEmotions</a:t>
            </a:r>
            <a:r>
              <a:rPr kumimoji="0" lang="en-US" altLang="en-US" sz="1000" b="0" i="0" u="none" strike="noStrike" cap="none" normalizeH="0" baseline="0" dirty="0">
                <a:ln>
                  <a:noFill/>
                </a:ln>
                <a:effectLst/>
                <a:latin typeface="Arial" panose="020B0604020202020204" pitchFamily="34" charset="0"/>
              </a:rPr>
              <a:t> dataset (Reddit comments) experience a significant performance drop when applied to the Twitter dataset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The language styles, slang, and platform-specific characteristics of Twitter data differ from Reddit comments </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Diverse Language Styles and Platform-Specific Characteristics: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Twitter data contains informal language, abbreviations, hashtags, and platform-specific features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Models trained on Reddit comments struggle to capture the nuances and context of Twitter language </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Need for Domain Adaptation Techniques: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Domain adaptation techniques can help bridge the gap between the source domain (</a:t>
            </a:r>
            <a:r>
              <a:rPr kumimoji="0" lang="en-US" altLang="en-US" sz="1000" b="0" i="0" u="none" strike="noStrike" cap="none" normalizeH="0" baseline="0" dirty="0" err="1">
                <a:ln>
                  <a:noFill/>
                </a:ln>
                <a:effectLst/>
                <a:latin typeface="Arial" panose="020B0604020202020204" pitchFamily="34" charset="0"/>
              </a:rPr>
              <a:t>GoEmotions</a:t>
            </a:r>
            <a:r>
              <a:rPr kumimoji="0" lang="en-US" altLang="en-US" sz="1000" b="0" i="0" u="none" strike="noStrike" cap="none" normalizeH="0" baseline="0" dirty="0">
                <a:ln>
                  <a:noFill/>
                </a:ln>
                <a:effectLst/>
                <a:latin typeface="Arial" panose="020B0604020202020204" pitchFamily="34" charset="0"/>
              </a:rPr>
              <a:t>) and the target domain (Twitter)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Techniques like adversarial training, domain-invariant feature learning, and transfer learning can improve cross-domain performance </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Fine-Tuning on Target Domain Data: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Fine-tuning the models on a small amount of labeled Twitter data can help them adapt to the specific characteristics of the target domain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This approach leverages the knowledge learned from the source domain and adapts it to the target domain</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014960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1DBD17-EA0B-8DCB-BB0D-DE6FB872901F}"/>
              </a:ext>
            </a:extLst>
          </p:cNvPr>
          <p:cNvSpPr>
            <a:spLocks noGrp="1"/>
          </p:cNvSpPr>
          <p:nvPr>
            <p:ph type="title"/>
          </p:nvPr>
        </p:nvSpPr>
        <p:spPr>
          <a:xfrm>
            <a:off x="4572002" y="82046"/>
            <a:ext cx="6095999" cy="1624055"/>
          </a:xfrm>
        </p:spPr>
        <p:txBody>
          <a:bodyPr anchor="b">
            <a:normAutofit/>
          </a:bodyPr>
          <a:lstStyle/>
          <a:p>
            <a:r>
              <a:rPr lang="en-IN" dirty="0"/>
              <a:t>Future Research Directions:</a:t>
            </a:r>
          </a:p>
        </p:txBody>
      </p:sp>
      <p:pic>
        <p:nvPicPr>
          <p:cNvPr id="6" name="Picture 5" descr="Light bulb on yellow background with sketched light beams and cord">
            <a:extLst>
              <a:ext uri="{FF2B5EF4-FFF2-40B4-BE49-F238E27FC236}">
                <a16:creationId xmlns:a16="http://schemas.microsoft.com/office/drawing/2014/main" id="{5A04EDE8-F941-5B9C-93C6-DA449368A4AE}"/>
              </a:ext>
            </a:extLst>
          </p:cNvPr>
          <p:cNvPicPr>
            <a:picLocks noChangeAspect="1"/>
          </p:cNvPicPr>
          <p:nvPr/>
        </p:nvPicPr>
        <p:blipFill rotWithShape="1">
          <a:blip r:embed="rId2"/>
          <a:srcRect l="51629" r="737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5A0C9BC1-3576-AEE8-6C38-EB9E68C0093A}"/>
              </a:ext>
            </a:extLst>
          </p:cNvPr>
          <p:cNvSpPr>
            <a:spLocks noGrp="1" noChangeArrowheads="1"/>
          </p:cNvSpPr>
          <p:nvPr>
            <p:ph idx="1"/>
          </p:nvPr>
        </p:nvSpPr>
        <p:spPr bwMode="auto">
          <a:xfrm>
            <a:off x="5137356" y="1788137"/>
            <a:ext cx="6095999" cy="30480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Incorporating Domain Adaptation Techniques: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Exploring advanced domain adaptation techniques to bridge the gap between source and target domains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Techniques like adversarial training, domain-invariant feature learning, and multi-task learning can be investigated </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Few-Shot Learning or Transfer Learning Approaches: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Utilizing few-shot learning or transfer learning to adapt models to the target domain with limited labeled data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Leveraging pre-trained language models and fine-tuning them on target domain data can improve cross-domain performance </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Exploring Advanced Architectures and Techniques: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Investigating novel architectures and techniques specifically designed for cross-domain emotion recognition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Attention mechanisms, graph neural networks, and hierarchical models can be explored to capture complex emotional expressions </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Incorporating Domain-Specific Knowledge and Resources: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Integrating domain-specific knowledge, such as emotion lexicons and sentiment analysis techniques, to enhance emotion recognition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Leveraging pre-trained language models specific to the target domain can provide additional contextual information</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653358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595AA1-FB1F-A680-EF9A-301C9C1B243E}"/>
              </a:ext>
            </a:extLst>
          </p:cNvPr>
          <p:cNvSpPr>
            <a:spLocks noGrp="1"/>
          </p:cNvSpPr>
          <p:nvPr>
            <p:ph type="title"/>
          </p:nvPr>
        </p:nvSpPr>
        <p:spPr>
          <a:xfrm>
            <a:off x="4572000" y="-262083"/>
            <a:ext cx="6095999" cy="1624055"/>
          </a:xfrm>
        </p:spPr>
        <p:txBody>
          <a:bodyPr anchor="b">
            <a:normAutofit/>
          </a:bodyPr>
          <a:lstStyle/>
          <a:p>
            <a:r>
              <a:rPr lang="en-IN" dirty="0"/>
              <a:t>Conclusion:</a:t>
            </a:r>
          </a:p>
        </p:txBody>
      </p:sp>
      <p:pic>
        <p:nvPicPr>
          <p:cNvPr id="6" name="Picture 5" descr="White puzzle with one red piece">
            <a:extLst>
              <a:ext uri="{FF2B5EF4-FFF2-40B4-BE49-F238E27FC236}">
                <a16:creationId xmlns:a16="http://schemas.microsoft.com/office/drawing/2014/main" id="{A5AF0AEC-D705-2B6F-2CBA-F84B5CD696CE}"/>
              </a:ext>
            </a:extLst>
          </p:cNvPr>
          <p:cNvPicPr>
            <a:picLocks noChangeAspect="1"/>
          </p:cNvPicPr>
          <p:nvPr/>
        </p:nvPicPr>
        <p:blipFill rotWithShape="1">
          <a:blip r:embed="rId2"/>
          <a:srcRect l="32052" r="30448"/>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6640B7C6-48EE-48C1-4BF7-46B089ADCFF9}"/>
              </a:ext>
            </a:extLst>
          </p:cNvPr>
          <p:cNvSpPr>
            <a:spLocks noGrp="1" noChangeArrowheads="1"/>
          </p:cNvSpPr>
          <p:nvPr>
            <p:ph idx="1"/>
          </p:nvPr>
        </p:nvSpPr>
        <p:spPr bwMode="auto">
          <a:xfrm>
            <a:off x="5127523" y="1061984"/>
            <a:ext cx="6095999" cy="30480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05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50" b="0" i="0" u="none" strike="noStrike" cap="none" normalizeH="0" baseline="0" dirty="0">
                <a:ln>
                  <a:noFill/>
                </a:ln>
                <a:effectLst/>
                <a:latin typeface="Arial" panose="020B0604020202020204" pitchFamily="34" charset="0"/>
              </a:rPr>
              <a:t>Recap of Research Questions and Objectives: </a:t>
            </a:r>
          </a:p>
          <a:p>
            <a:pPr marL="457200" lvl="1" indent="0" eaLnBrk="0" fontAlgn="base" hangingPunct="0">
              <a:spcBef>
                <a:spcPct val="0"/>
              </a:spcBef>
              <a:spcAft>
                <a:spcPts val="600"/>
              </a:spcAft>
              <a:buFontTx/>
              <a:buChar char="•"/>
            </a:pPr>
            <a:r>
              <a:rPr kumimoji="0" lang="en-US" altLang="en-US" sz="1050" b="0" i="0" u="none" strike="noStrike" cap="none" normalizeH="0" baseline="0" dirty="0">
                <a:ln>
                  <a:noFill/>
                </a:ln>
                <a:effectLst/>
                <a:latin typeface="Arial" panose="020B0604020202020204" pitchFamily="34" charset="0"/>
              </a:rPr>
              <a:t>The study aimed to investigate the performance and adaptability of BERT and LSTM models for cross-domain emotion recognition </a:t>
            </a:r>
          </a:p>
          <a:p>
            <a:pPr marL="457200" lvl="1" indent="0" eaLnBrk="0" fontAlgn="base" hangingPunct="0">
              <a:spcBef>
                <a:spcPct val="0"/>
              </a:spcBef>
              <a:spcAft>
                <a:spcPts val="600"/>
              </a:spcAft>
              <a:buFontTx/>
              <a:buChar char="•"/>
            </a:pPr>
            <a:r>
              <a:rPr kumimoji="0" lang="en-US" altLang="en-US" sz="1050" b="0" i="0" u="none" strike="noStrike" cap="none" normalizeH="0" baseline="0" dirty="0">
                <a:ln>
                  <a:noFill/>
                </a:ln>
                <a:effectLst/>
                <a:latin typeface="Arial" panose="020B0604020202020204" pitchFamily="34" charset="0"/>
              </a:rPr>
              <a:t>The research questions focused on the challenges and limitations faced by these models when applied to diverse domains </a:t>
            </a:r>
          </a:p>
          <a:p>
            <a:pPr marL="0" marR="0" lvl="0" indent="0" defTabSz="914400" rtl="0" eaLnBrk="0" fontAlgn="base" latinLnBrk="0" hangingPunct="0">
              <a:spcBef>
                <a:spcPct val="0"/>
              </a:spcBef>
              <a:spcAft>
                <a:spcPts val="600"/>
              </a:spcAft>
              <a:buClrTx/>
              <a:buSzTx/>
              <a:buFontTx/>
              <a:buChar char="•"/>
              <a:tabLst/>
            </a:pPr>
            <a:r>
              <a:rPr kumimoji="0" lang="en-US" altLang="en-US" sz="1050" b="0" i="0" u="none" strike="noStrike" cap="none" normalizeH="0" baseline="0" dirty="0">
                <a:ln>
                  <a:noFill/>
                </a:ln>
                <a:effectLst/>
                <a:latin typeface="Arial" panose="020B0604020202020204" pitchFamily="34" charset="0"/>
              </a:rPr>
              <a:t>Summary of Key Findings and Insights: </a:t>
            </a:r>
          </a:p>
          <a:p>
            <a:pPr marL="457200" lvl="1" indent="0" eaLnBrk="0" fontAlgn="base" hangingPunct="0">
              <a:spcBef>
                <a:spcPct val="0"/>
              </a:spcBef>
              <a:spcAft>
                <a:spcPts val="600"/>
              </a:spcAft>
              <a:buFontTx/>
              <a:buChar char="•"/>
            </a:pPr>
            <a:r>
              <a:rPr kumimoji="0" lang="en-US" altLang="en-US" sz="1050" b="0" i="0" u="none" strike="noStrike" cap="none" normalizeH="0" baseline="0" dirty="0">
                <a:ln>
                  <a:noFill/>
                </a:ln>
                <a:effectLst/>
                <a:latin typeface="Arial" panose="020B0604020202020204" pitchFamily="34" charset="0"/>
              </a:rPr>
              <a:t>BERT model outperformed LSTM model on the Twitter dataset, while LSTM model performed better on the </a:t>
            </a:r>
            <a:r>
              <a:rPr kumimoji="0" lang="en-US" altLang="en-US" sz="1050" b="0" i="0" u="none" strike="noStrike" cap="none" normalizeH="0" baseline="0" dirty="0" err="1">
                <a:ln>
                  <a:noFill/>
                </a:ln>
                <a:effectLst/>
                <a:latin typeface="Arial" panose="020B0604020202020204" pitchFamily="34" charset="0"/>
              </a:rPr>
              <a:t>GoEmotions</a:t>
            </a:r>
            <a:r>
              <a:rPr kumimoji="0" lang="en-US" altLang="en-US" sz="1050" b="0" i="0" u="none" strike="noStrike" cap="none" normalizeH="0" baseline="0" dirty="0">
                <a:ln>
                  <a:noFill/>
                </a:ln>
                <a:effectLst/>
                <a:latin typeface="Arial" panose="020B0604020202020204" pitchFamily="34" charset="0"/>
              </a:rPr>
              <a:t> dataset </a:t>
            </a:r>
          </a:p>
          <a:p>
            <a:pPr marL="457200" lvl="1" indent="0" eaLnBrk="0" fontAlgn="base" hangingPunct="0">
              <a:spcBef>
                <a:spcPct val="0"/>
              </a:spcBef>
              <a:spcAft>
                <a:spcPts val="600"/>
              </a:spcAft>
              <a:buFontTx/>
              <a:buChar char="•"/>
            </a:pPr>
            <a:r>
              <a:rPr kumimoji="0" lang="en-US" altLang="en-US" sz="1050" b="0" i="0" u="none" strike="noStrike" cap="none" normalizeH="0" baseline="0" dirty="0">
                <a:ln>
                  <a:noFill/>
                </a:ln>
                <a:effectLst/>
                <a:latin typeface="Arial" panose="020B0604020202020204" pitchFamily="34" charset="0"/>
              </a:rPr>
              <a:t>Class imbalance significantly affects the performance of both models, particularly on the imbalanced datasets </a:t>
            </a:r>
          </a:p>
          <a:p>
            <a:pPr marL="457200" lvl="1" indent="0" eaLnBrk="0" fontAlgn="base" hangingPunct="0">
              <a:spcBef>
                <a:spcPct val="0"/>
              </a:spcBef>
              <a:spcAft>
                <a:spcPts val="600"/>
              </a:spcAft>
              <a:buFontTx/>
              <a:buChar char="•"/>
            </a:pPr>
            <a:r>
              <a:rPr kumimoji="0" lang="en-US" altLang="en-US" sz="1050" b="0" i="0" u="none" strike="noStrike" cap="none" normalizeH="0" baseline="0" dirty="0">
                <a:ln>
                  <a:noFill/>
                </a:ln>
                <a:effectLst/>
                <a:latin typeface="Arial" panose="020B0604020202020204" pitchFamily="34" charset="0"/>
              </a:rPr>
              <a:t>Domain adaptation remains a challenging task, with models experiencing performance drops when applied to different domains </a:t>
            </a:r>
          </a:p>
          <a:p>
            <a:pPr marL="0" marR="0" lvl="0" indent="0" defTabSz="914400" rtl="0" eaLnBrk="0" fontAlgn="base" latinLnBrk="0" hangingPunct="0">
              <a:spcBef>
                <a:spcPct val="0"/>
              </a:spcBef>
              <a:spcAft>
                <a:spcPts val="600"/>
              </a:spcAft>
              <a:buClrTx/>
              <a:buSzTx/>
              <a:buFontTx/>
              <a:buChar char="•"/>
              <a:tabLst/>
            </a:pPr>
            <a:r>
              <a:rPr kumimoji="0" lang="en-US" altLang="en-US" sz="1050" b="0" i="0" u="none" strike="noStrike" cap="none" normalizeH="0" baseline="0" dirty="0">
                <a:ln>
                  <a:noFill/>
                </a:ln>
                <a:effectLst/>
                <a:latin typeface="Arial" panose="020B0604020202020204" pitchFamily="34" charset="0"/>
              </a:rPr>
              <a:t>Limitations and Challenges Addressed: </a:t>
            </a:r>
          </a:p>
          <a:p>
            <a:pPr marL="457200" lvl="1" indent="0" eaLnBrk="0" fontAlgn="base" hangingPunct="0">
              <a:spcBef>
                <a:spcPct val="0"/>
              </a:spcBef>
              <a:spcAft>
                <a:spcPts val="600"/>
              </a:spcAft>
              <a:buFontTx/>
              <a:buChar char="•"/>
            </a:pPr>
            <a:r>
              <a:rPr kumimoji="0" lang="en-US" altLang="en-US" sz="1050" b="0" i="0" u="none" strike="noStrike" cap="none" normalizeH="0" baseline="0" dirty="0">
                <a:ln>
                  <a:noFill/>
                </a:ln>
                <a:effectLst/>
                <a:latin typeface="Arial" panose="020B0604020202020204" pitchFamily="34" charset="0"/>
              </a:rPr>
              <a:t>The study addressed the limitations of cross-domain emotion recognition and the impact of class imbalance on model performance </a:t>
            </a:r>
          </a:p>
          <a:p>
            <a:pPr marL="457200" lvl="1" indent="0" eaLnBrk="0" fontAlgn="base" hangingPunct="0">
              <a:spcBef>
                <a:spcPct val="0"/>
              </a:spcBef>
              <a:spcAft>
                <a:spcPts val="600"/>
              </a:spcAft>
              <a:buFontTx/>
              <a:buChar char="•"/>
            </a:pPr>
            <a:r>
              <a:rPr kumimoji="0" lang="en-US" altLang="en-US" sz="1050" b="0" i="0" u="none" strike="noStrike" cap="none" normalizeH="0" baseline="0" dirty="0">
                <a:ln>
                  <a:noFill/>
                </a:ln>
                <a:effectLst/>
                <a:latin typeface="Arial" panose="020B0604020202020204" pitchFamily="34" charset="0"/>
              </a:rPr>
              <a:t>The challenges of diverse language styles, slang, and platform-specific characteristics were highlighted </a:t>
            </a:r>
          </a:p>
          <a:p>
            <a:pPr marL="0" marR="0" lvl="0" indent="0" defTabSz="914400" rtl="0" eaLnBrk="0" fontAlgn="base" latinLnBrk="0" hangingPunct="0">
              <a:spcBef>
                <a:spcPct val="0"/>
              </a:spcBef>
              <a:spcAft>
                <a:spcPts val="600"/>
              </a:spcAft>
              <a:buClrTx/>
              <a:buSzTx/>
              <a:buFontTx/>
              <a:buChar char="•"/>
              <a:tabLst/>
            </a:pPr>
            <a:r>
              <a:rPr kumimoji="0" lang="en-US" altLang="en-US" sz="1050" b="0" i="0" u="none" strike="noStrike" cap="none" normalizeH="0" baseline="0" dirty="0">
                <a:ln>
                  <a:noFill/>
                </a:ln>
                <a:effectLst/>
                <a:latin typeface="Arial" panose="020B0604020202020204" pitchFamily="34" charset="0"/>
              </a:rPr>
              <a:t>Contributions to the Field of Emotion Recognition: </a:t>
            </a:r>
          </a:p>
          <a:p>
            <a:pPr marL="457200" lvl="1" indent="0" eaLnBrk="0" fontAlgn="base" hangingPunct="0">
              <a:spcBef>
                <a:spcPct val="0"/>
              </a:spcBef>
              <a:spcAft>
                <a:spcPts val="600"/>
              </a:spcAft>
              <a:buFontTx/>
              <a:buChar char="•"/>
            </a:pPr>
            <a:r>
              <a:rPr kumimoji="0" lang="en-US" altLang="en-US" sz="1050" b="0" i="0" u="none" strike="noStrike" cap="none" normalizeH="0" baseline="0" dirty="0">
                <a:ln>
                  <a:noFill/>
                </a:ln>
                <a:effectLst/>
                <a:latin typeface="Arial" panose="020B0604020202020204" pitchFamily="34" charset="0"/>
              </a:rPr>
              <a:t>The study contributes to the understanding of cross-domain emotion recognition and the performance of BERT and LSTM models </a:t>
            </a:r>
          </a:p>
          <a:p>
            <a:pPr marL="457200" lvl="1" indent="0" eaLnBrk="0" fontAlgn="base" hangingPunct="0">
              <a:spcBef>
                <a:spcPct val="0"/>
              </a:spcBef>
              <a:spcAft>
                <a:spcPts val="600"/>
              </a:spcAft>
              <a:buFontTx/>
              <a:buChar char="•"/>
            </a:pPr>
            <a:r>
              <a:rPr kumimoji="0" lang="en-US" altLang="en-US" sz="1050" b="0" i="0" u="none" strike="noStrike" cap="none" normalizeH="0" baseline="0" dirty="0">
                <a:ln>
                  <a:noFill/>
                </a:ln>
                <a:effectLst/>
                <a:latin typeface="Arial" panose="020B0604020202020204" pitchFamily="34" charset="0"/>
              </a:rPr>
              <a:t>The findings provide insights into the challenges and limitations of current emotion recognition approaches </a:t>
            </a:r>
          </a:p>
          <a:p>
            <a:pPr marL="0" marR="0" lvl="0" indent="0" defTabSz="914400" rtl="0" eaLnBrk="0" fontAlgn="base" latinLnBrk="0" hangingPunct="0">
              <a:spcBef>
                <a:spcPct val="0"/>
              </a:spcBef>
              <a:spcAft>
                <a:spcPts val="600"/>
              </a:spcAft>
              <a:buClrTx/>
              <a:buSzTx/>
              <a:buFontTx/>
              <a:buChar char="•"/>
              <a:tabLst/>
            </a:pPr>
            <a:r>
              <a:rPr kumimoji="0" lang="en-US" altLang="en-US" sz="1050" b="0" i="0" u="none" strike="noStrike" cap="none" normalizeH="0" baseline="0" dirty="0">
                <a:ln>
                  <a:noFill/>
                </a:ln>
                <a:effectLst/>
                <a:latin typeface="Arial" panose="020B0604020202020204" pitchFamily="34" charset="0"/>
              </a:rPr>
              <a:t>Importance of Developing Robust and Adaptable Emotion Recognition Systems: </a:t>
            </a:r>
          </a:p>
          <a:p>
            <a:pPr marL="457200" lvl="1" indent="0" eaLnBrk="0" fontAlgn="base" hangingPunct="0">
              <a:spcBef>
                <a:spcPct val="0"/>
              </a:spcBef>
              <a:spcAft>
                <a:spcPts val="600"/>
              </a:spcAft>
              <a:buFontTx/>
              <a:buChar char="•"/>
            </a:pPr>
            <a:r>
              <a:rPr kumimoji="0" lang="en-US" altLang="en-US" sz="1050" b="0" i="0" u="none" strike="noStrike" cap="none" normalizeH="0" baseline="0" dirty="0">
                <a:ln>
                  <a:noFill/>
                </a:ln>
                <a:effectLst/>
                <a:latin typeface="Arial" panose="020B0604020202020204" pitchFamily="34" charset="0"/>
              </a:rPr>
              <a:t>Developing emotion recognition systems that can effectively handle diverse domains and class imbalance is crucial </a:t>
            </a:r>
          </a:p>
          <a:p>
            <a:pPr marL="457200" lvl="1" indent="0" eaLnBrk="0" fontAlgn="base" hangingPunct="0">
              <a:spcBef>
                <a:spcPct val="0"/>
              </a:spcBef>
              <a:spcAft>
                <a:spcPts val="600"/>
              </a:spcAft>
              <a:buFontTx/>
              <a:buChar char="•"/>
            </a:pPr>
            <a:r>
              <a:rPr kumimoji="0" lang="en-US" altLang="en-US" sz="1050" b="0" i="0" u="none" strike="noStrike" cap="none" normalizeH="0" baseline="0" dirty="0">
                <a:ln>
                  <a:noFill/>
                </a:ln>
                <a:effectLst/>
                <a:latin typeface="Arial" panose="020B0604020202020204" pitchFamily="34" charset="0"/>
              </a:rPr>
              <a:t>Robust and adaptable models are necessary for real-world applications and reliable emotion analysis across different platforms</a:t>
            </a:r>
          </a:p>
          <a:p>
            <a:pPr marL="0" marR="0" lvl="0" indent="0" defTabSz="914400" rtl="0" eaLnBrk="0" fontAlgn="base" latinLnBrk="0" hangingPunct="0">
              <a:spcBef>
                <a:spcPct val="0"/>
              </a:spcBef>
              <a:spcAft>
                <a:spcPts val="600"/>
              </a:spcAft>
              <a:buClrTx/>
              <a:buSzTx/>
              <a:buFontTx/>
              <a:buNone/>
              <a:tabLst/>
            </a:pPr>
            <a:endParaRPr kumimoji="0" lang="en-US" altLang="en-US" sz="105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87105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84E049-37D6-3E3C-C9C6-08FBE6BE9A5E}"/>
              </a:ext>
            </a:extLst>
          </p:cNvPr>
          <p:cNvSpPr>
            <a:spLocks noGrp="1"/>
          </p:cNvSpPr>
          <p:nvPr>
            <p:ph type="title"/>
          </p:nvPr>
        </p:nvSpPr>
        <p:spPr>
          <a:xfrm>
            <a:off x="4881826" y="98469"/>
            <a:ext cx="6095998" cy="1624055"/>
          </a:xfrm>
        </p:spPr>
        <p:txBody>
          <a:bodyPr anchor="b">
            <a:normAutofit/>
          </a:bodyPr>
          <a:lstStyle/>
          <a:p>
            <a:r>
              <a:rPr lang="en-IN" dirty="0"/>
              <a:t>Introduction:</a:t>
            </a:r>
          </a:p>
        </p:txBody>
      </p:sp>
      <p:pic>
        <p:nvPicPr>
          <p:cNvPr id="24" name="Graphic 23" descr="In Love Face Outline">
            <a:extLst>
              <a:ext uri="{FF2B5EF4-FFF2-40B4-BE49-F238E27FC236}">
                <a16:creationId xmlns:a16="http://schemas.microsoft.com/office/drawing/2014/main" id="{7C86A008-0C47-FD41-9D0B-859F4B006E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1" y="2243910"/>
            <a:ext cx="2771774" cy="2771774"/>
          </a:xfrm>
          <a:prstGeom prst="rect">
            <a:avLst/>
          </a:prstGeom>
        </p:spPr>
      </p:pic>
      <p:sp>
        <p:nvSpPr>
          <p:cNvPr id="31" name="Freeform: Shape 30">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1">
            <a:extLst>
              <a:ext uri="{FF2B5EF4-FFF2-40B4-BE49-F238E27FC236}">
                <a16:creationId xmlns:a16="http://schemas.microsoft.com/office/drawing/2014/main" id="{CE70D8FF-567F-7715-6CBE-655CB811C529}"/>
              </a:ext>
            </a:extLst>
          </p:cNvPr>
          <p:cNvSpPr>
            <a:spLocks noGrp="1" noChangeArrowheads="1"/>
          </p:cNvSpPr>
          <p:nvPr>
            <p:ph idx="1"/>
          </p:nvPr>
        </p:nvSpPr>
        <p:spPr bwMode="auto">
          <a:xfrm>
            <a:off x="5092842" y="1530698"/>
            <a:ext cx="6095998" cy="30480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5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Emotion recognition is a crucial aspect of natural language processing (NLP) and affective computing </a:t>
            </a: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It involves identifying and understanding human emotions expressed in text data </a:t>
            </a: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Emotion recognition has various applications, such as sentiment analysis, mental health monitoring, and human-computer interaction </a:t>
            </a: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Cross-domain emotion recognition poses challenges due to variations in language styles, slang, and platform-specific characteristics between different domains </a:t>
            </a: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This study focuses on comparing the performance of BERT (Bidirectional Encoder Representations from Transformers) and LSTM (Long Short-Term Memory) models for cross-domain emotion recognition </a:t>
            </a: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BERT is a pre-trained Transformer-based model that has achieved state-of-the-art results in various NLP tasks </a:t>
            </a:r>
          </a:p>
          <a:p>
            <a:pPr marL="0" marR="0" lvl="0" indent="0" defTabSz="914400" rtl="0" eaLnBrk="0" fontAlgn="base" latinLnBrk="0" hangingPunct="0">
              <a:spcBef>
                <a:spcPct val="0"/>
              </a:spcBef>
              <a:spcAft>
                <a:spcPts val="600"/>
              </a:spcAft>
              <a:buClrTx/>
              <a:buSzTx/>
              <a:buFontTx/>
              <a:buChar char="•"/>
              <a:tabLst/>
            </a:pPr>
            <a:r>
              <a:rPr kumimoji="0" lang="en-US" altLang="en-US" sz="1500" b="0" i="0" u="none" strike="noStrike" cap="none" normalizeH="0" baseline="0">
                <a:ln>
                  <a:noFill/>
                </a:ln>
                <a:effectLst/>
                <a:latin typeface="Arial" panose="020B0604020202020204" pitchFamily="34" charset="0"/>
              </a:rPr>
              <a:t>LSTM is a recurrent neural network architecture that can capture long-term dependencies in sequential data </a:t>
            </a:r>
            <a:endParaRPr kumimoji="0" lang="en-US" altLang="en-US" sz="15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90183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60C596-C178-FE53-1F6C-21306895A935}"/>
              </a:ext>
            </a:extLst>
          </p:cNvPr>
          <p:cNvSpPr>
            <a:spLocks noGrp="1"/>
          </p:cNvSpPr>
          <p:nvPr>
            <p:ph type="title"/>
          </p:nvPr>
        </p:nvSpPr>
        <p:spPr>
          <a:xfrm>
            <a:off x="5334001" y="1163594"/>
            <a:ext cx="6095999" cy="1624055"/>
          </a:xfrm>
        </p:spPr>
        <p:txBody>
          <a:bodyPr anchor="b">
            <a:normAutofit/>
          </a:bodyPr>
          <a:lstStyle/>
          <a:p>
            <a:r>
              <a:rPr lang="en-IN" dirty="0"/>
              <a:t>Introduction:</a:t>
            </a:r>
          </a:p>
        </p:txBody>
      </p:sp>
      <p:pic>
        <p:nvPicPr>
          <p:cNvPr id="5" name="Picture 4" descr="A group of multi coloured wooden stick figures">
            <a:extLst>
              <a:ext uri="{FF2B5EF4-FFF2-40B4-BE49-F238E27FC236}">
                <a16:creationId xmlns:a16="http://schemas.microsoft.com/office/drawing/2014/main" id="{E0BACF9B-F6F4-5B1A-6400-3C26BC2983FB}"/>
              </a:ext>
            </a:extLst>
          </p:cNvPr>
          <p:cNvPicPr>
            <a:picLocks noChangeAspect="1"/>
          </p:cNvPicPr>
          <p:nvPr/>
        </p:nvPicPr>
        <p:blipFill rotWithShape="1">
          <a:blip r:embed="rId2"/>
          <a:srcRect l="19851" r="33982"/>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1" name="Freeform: Shape 10">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C1046DB-FDD3-647E-31B6-8E1277B4ADC3}"/>
              </a:ext>
            </a:extLst>
          </p:cNvPr>
          <p:cNvSpPr>
            <a:spLocks noGrp="1"/>
          </p:cNvSpPr>
          <p:nvPr>
            <p:ph idx="1"/>
          </p:nvPr>
        </p:nvSpPr>
        <p:spPr>
          <a:xfrm>
            <a:off x="5334001" y="3047999"/>
            <a:ext cx="6095999" cy="3048001"/>
          </a:xfrm>
        </p:spPr>
        <p:txBody>
          <a:bodyPr>
            <a:normAutofit/>
          </a:bodyPr>
          <a:lstStyle/>
          <a:p>
            <a:pPr marL="0" indent="0">
              <a:buNone/>
            </a:pPr>
            <a:r>
              <a:rPr lang="en-US" sz="1300"/>
              <a:t>Research questions:</a:t>
            </a:r>
          </a:p>
          <a:p>
            <a:pPr lvl="1">
              <a:buFont typeface="+mj-lt"/>
              <a:buAutoNum type="arabicPeriod"/>
            </a:pPr>
            <a:r>
              <a:rPr lang="en-US" sz="1300"/>
              <a:t>How do BERT and LSTM models perform when applying emotion recognition from a domain-specific dataset (GoEmotions from Reddit) to a more diverse domain (Twitter)?</a:t>
            </a:r>
          </a:p>
          <a:p>
            <a:pPr lvl="1">
              <a:buFont typeface="+mj-lt"/>
              <a:buAutoNum type="arabicPeriod"/>
            </a:pPr>
            <a:r>
              <a:rPr lang="en-US" sz="1300"/>
              <a:t>What challenges and limitations do BERT and LSTM models face in adapting to different language styles and emotions found in Twitter data, and how do these impact the accuracy and reliability of emotion recognition across platforms?</a:t>
            </a:r>
          </a:p>
          <a:p>
            <a:endParaRPr lang="en-IN" sz="1300" dirty="0"/>
          </a:p>
        </p:txBody>
      </p:sp>
    </p:spTree>
    <p:extLst>
      <p:ext uri="{BB962C8B-B14F-4D97-AF65-F5344CB8AC3E}">
        <p14:creationId xmlns:p14="http://schemas.microsoft.com/office/powerpoint/2010/main" val="51987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DFB14-C5EF-39A6-505D-EE5C51DBA420}"/>
              </a:ext>
            </a:extLst>
          </p:cNvPr>
          <p:cNvSpPr>
            <a:spLocks noGrp="1"/>
          </p:cNvSpPr>
          <p:nvPr>
            <p:ph type="title"/>
          </p:nvPr>
        </p:nvSpPr>
        <p:spPr>
          <a:xfrm>
            <a:off x="5334002" y="1163594"/>
            <a:ext cx="6095998" cy="1624055"/>
          </a:xfrm>
        </p:spPr>
        <p:txBody>
          <a:bodyPr anchor="b">
            <a:normAutofit/>
          </a:bodyPr>
          <a:lstStyle/>
          <a:p>
            <a:r>
              <a:rPr lang="en-US" dirty="0"/>
              <a:t>Datasets:</a:t>
            </a:r>
            <a:br>
              <a:rPr lang="en-US" dirty="0"/>
            </a:br>
            <a:endParaRPr lang="en-IN" dirty="0"/>
          </a:p>
        </p:txBody>
      </p:sp>
      <p:pic>
        <p:nvPicPr>
          <p:cNvPr id="7" name="Graphic 6" descr="In Love Face Outline">
            <a:extLst>
              <a:ext uri="{FF2B5EF4-FFF2-40B4-BE49-F238E27FC236}">
                <a16:creationId xmlns:a16="http://schemas.microsoft.com/office/drawing/2014/main" id="{DE0745D0-6340-5754-B81C-9A01D14D5F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1" y="2243910"/>
            <a:ext cx="2771774" cy="2771774"/>
          </a:xfrm>
          <a:prstGeom prst="rect">
            <a:avLst/>
          </a:prstGeom>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980340F-7A80-4CFA-F7A1-FB7921FD28E9}"/>
              </a:ext>
            </a:extLst>
          </p:cNvPr>
          <p:cNvSpPr>
            <a:spLocks noGrp="1"/>
          </p:cNvSpPr>
          <p:nvPr>
            <p:ph idx="1"/>
          </p:nvPr>
        </p:nvSpPr>
        <p:spPr>
          <a:xfrm>
            <a:off x="5334002" y="3047999"/>
            <a:ext cx="6095998" cy="3048001"/>
          </a:xfrm>
        </p:spPr>
        <p:txBody>
          <a:bodyPr>
            <a:normAutofit/>
          </a:bodyPr>
          <a:lstStyle/>
          <a:p>
            <a:pPr>
              <a:buFont typeface="Arial" panose="020B0604020202020204" pitchFamily="34" charset="0"/>
              <a:buChar char="•"/>
            </a:pPr>
            <a:r>
              <a:rPr lang="en-US" sz="900" dirty="0" err="1"/>
              <a:t>GoEmotions</a:t>
            </a:r>
            <a:r>
              <a:rPr lang="en-US" sz="900" dirty="0"/>
              <a:t> Dataset: </a:t>
            </a:r>
          </a:p>
          <a:p>
            <a:pPr marL="742950" lvl="1" indent="-285750">
              <a:buFont typeface="Arial" panose="020B0604020202020204" pitchFamily="34" charset="0"/>
              <a:buChar char="•"/>
            </a:pPr>
            <a:r>
              <a:rPr lang="en-US" sz="900" dirty="0"/>
              <a:t>Contains 58,000 Reddit comments labeled </a:t>
            </a:r>
            <a:r>
              <a:rPr lang="en-US" sz="900"/>
              <a:t>with 7 </a:t>
            </a:r>
            <a:r>
              <a:rPr lang="en-US" sz="900" dirty="0"/>
              <a:t>emotion categories</a:t>
            </a:r>
          </a:p>
          <a:p>
            <a:pPr marL="742950" lvl="1" indent="-285750">
              <a:buFont typeface="Arial" panose="020B0604020202020204" pitchFamily="34" charset="0"/>
              <a:buChar char="•"/>
            </a:pPr>
            <a:r>
              <a:rPr lang="en-US" sz="900" dirty="0"/>
              <a:t>Provides a fine-grained taxonomy of emotions</a:t>
            </a:r>
          </a:p>
          <a:p>
            <a:pPr marL="742950" lvl="1" indent="-285750">
              <a:buFont typeface="Arial" panose="020B0604020202020204" pitchFamily="34" charset="0"/>
              <a:buChar char="•"/>
            </a:pPr>
            <a:r>
              <a:rPr lang="en-US" sz="900" dirty="0"/>
              <a:t>Balanced version: Equal distribution of emotions</a:t>
            </a:r>
          </a:p>
          <a:p>
            <a:pPr marL="742950" lvl="1" indent="-285750">
              <a:buFont typeface="Arial" panose="020B0604020202020204" pitchFamily="34" charset="0"/>
              <a:buChar char="•"/>
            </a:pPr>
            <a:r>
              <a:rPr lang="en-US" sz="900" dirty="0"/>
              <a:t>Imbalanced version: Original distribution of emotions</a:t>
            </a:r>
          </a:p>
          <a:p>
            <a:pPr>
              <a:buFont typeface="Arial" panose="020B0604020202020204" pitchFamily="34" charset="0"/>
              <a:buChar char="•"/>
            </a:pPr>
            <a:r>
              <a:rPr lang="en-US" sz="900" dirty="0"/>
              <a:t>Twitter Dataset: </a:t>
            </a:r>
          </a:p>
          <a:p>
            <a:pPr marL="742950" lvl="1" indent="-285750">
              <a:buFont typeface="Arial" panose="020B0604020202020204" pitchFamily="34" charset="0"/>
              <a:buChar char="•"/>
            </a:pPr>
            <a:r>
              <a:rPr lang="en-US" sz="900" dirty="0"/>
              <a:t>Consists of tweets labeled with six basic emotions: anger, disgust, fear, joy, sadness, and surprise</a:t>
            </a:r>
          </a:p>
          <a:p>
            <a:pPr marL="742950" lvl="1" indent="-285750">
              <a:buFont typeface="Arial" panose="020B0604020202020204" pitchFamily="34" charset="0"/>
              <a:buChar char="•"/>
            </a:pPr>
            <a:r>
              <a:rPr lang="en-US" sz="900" dirty="0"/>
              <a:t>Represents a more diverse and noisy domain compared to Reddit</a:t>
            </a:r>
          </a:p>
          <a:p>
            <a:pPr marL="742950" lvl="1" indent="-285750">
              <a:buFont typeface="Arial" panose="020B0604020202020204" pitchFamily="34" charset="0"/>
              <a:buChar char="•"/>
            </a:pPr>
            <a:r>
              <a:rPr lang="en-US" sz="900" dirty="0"/>
              <a:t>Balanced version: Equal distribution of emotions achieved through data augmentation</a:t>
            </a:r>
          </a:p>
          <a:p>
            <a:pPr marL="742950" lvl="1" indent="-285750">
              <a:buFont typeface="Arial" panose="020B0604020202020204" pitchFamily="34" charset="0"/>
              <a:buChar char="•"/>
            </a:pPr>
            <a:r>
              <a:rPr lang="en-US" sz="900" dirty="0"/>
              <a:t>Imbalanced version: Original distribution of emotions</a:t>
            </a:r>
          </a:p>
          <a:p>
            <a:endParaRPr lang="en-IN" sz="900" dirty="0"/>
          </a:p>
        </p:txBody>
      </p:sp>
    </p:spTree>
    <p:extLst>
      <p:ext uri="{BB962C8B-B14F-4D97-AF65-F5344CB8AC3E}">
        <p14:creationId xmlns:p14="http://schemas.microsoft.com/office/powerpoint/2010/main" val="2839736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1B1C6-D5DE-3200-FC62-7B5DCEB4D63D}"/>
              </a:ext>
            </a:extLst>
          </p:cNvPr>
          <p:cNvSpPr>
            <a:spLocks noGrp="1"/>
          </p:cNvSpPr>
          <p:nvPr>
            <p:ph type="title"/>
          </p:nvPr>
        </p:nvSpPr>
        <p:spPr>
          <a:xfrm>
            <a:off x="5334001" y="1163594"/>
            <a:ext cx="6095999" cy="1624055"/>
          </a:xfrm>
        </p:spPr>
        <p:txBody>
          <a:bodyPr anchor="b">
            <a:normAutofit/>
          </a:bodyPr>
          <a:lstStyle/>
          <a:p>
            <a:r>
              <a:rPr lang="en-IN" dirty="0"/>
              <a:t>Datasets</a:t>
            </a:r>
          </a:p>
        </p:txBody>
      </p:sp>
      <p:pic>
        <p:nvPicPr>
          <p:cNvPr id="6" name="Picture 5" descr="Many question marks on black background">
            <a:extLst>
              <a:ext uri="{FF2B5EF4-FFF2-40B4-BE49-F238E27FC236}">
                <a16:creationId xmlns:a16="http://schemas.microsoft.com/office/drawing/2014/main" id="{A267EC9F-4208-13C0-F87B-D87F0D597DBD}"/>
              </a:ext>
            </a:extLst>
          </p:cNvPr>
          <p:cNvPicPr>
            <a:picLocks noChangeAspect="1"/>
          </p:cNvPicPr>
          <p:nvPr/>
        </p:nvPicPr>
        <p:blipFill rotWithShape="1">
          <a:blip r:embed="rId2"/>
          <a:srcRect l="59332" r="2" b="2"/>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35A5B0D5-F569-8C09-F0CD-D10E8B882CA5}"/>
              </a:ext>
            </a:extLst>
          </p:cNvPr>
          <p:cNvSpPr>
            <a:spLocks noGrp="1" noChangeArrowheads="1"/>
          </p:cNvSpPr>
          <p:nvPr>
            <p:ph idx="1"/>
          </p:nvPr>
        </p:nvSpPr>
        <p:spPr bwMode="auto">
          <a:xfrm>
            <a:off x="5334001" y="3047999"/>
            <a:ext cx="6095999" cy="30480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Data Preprocessing: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Text cleaning: Removal of URLs, mentions, and non-alphanumeric characters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Tokenization and lowercasing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Emoji handling: Converting emojis to text representations </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Data Augmentation: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Techniques applied to balance the datasets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Synonym replacement: Replacing words with their synonyms to generate new examples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Spelling augmentation: Introducing random spelling errors to create variations of text</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77029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3FCC79-519C-99BC-D83E-41F7CC394501}"/>
              </a:ext>
            </a:extLst>
          </p:cNvPr>
          <p:cNvSpPr>
            <a:spLocks noGrp="1"/>
          </p:cNvSpPr>
          <p:nvPr>
            <p:ph type="title"/>
          </p:nvPr>
        </p:nvSpPr>
        <p:spPr>
          <a:xfrm>
            <a:off x="5334001" y="1163594"/>
            <a:ext cx="6095999" cy="1624055"/>
          </a:xfrm>
        </p:spPr>
        <p:txBody>
          <a:bodyPr anchor="b">
            <a:normAutofit/>
          </a:bodyPr>
          <a:lstStyle/>
          <a:p>
            <a:r>
              <a:rPr lang="en-IN" dirty="0"/>
              <a:t>Methodology:</a:t>
            </a:r>
          </a:p>
        </p:txBody>
      </p:sp>
      <p:pic>
        <p:nvPicPr>
          <p:cNvPr id="6" name="Picture 5" descr="Sound wave pattern on pixilated monitor">
            <a:extLst>
              <a:ext uri="{FF2B5EF4-FFF2-40B4-BE49-F238E27FC236}">
                <a16:creationId xmlns:a16="http://schemas.microsoft.com/office/drawing/2014/main" id="{D89B4AB3-B25F-F19A-9519-3F0CAC57F7A1}"/>
              </a:ext>
            </a:extLst>
          </p:cNvPr>
          <p:cNvPicPr>
            <a:picLocks noChangeAspect="1"/>
          </p:cNvPicPr>
          <p:nvPr/>
        </p:nvPicPr>
        <p:blipFill rotWithShape="1">
          <a:blip r:embed="rId2"/>
          <a:srcRect l="23198" r="32302" b="-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889107B5-689D-3D81-AC25-4F57A8C2A4EA}"/>
              </a:ext>
            </a:extLst>
          </p:cNvPr>
          <p:cNvSpPr>
            <a:spLocks noGrp="1" noChangeArrowheads="1"/>
          </p:cNvSpPr>
          <p:nvPr>
            <p:ph idx="1"/>
          </p:nvPr>
        </p:nvSpPr>
        <p:spPr bwMode="auto">
          <a:xfrm>
            <a:off x="5334001" y="3047999"/>
            <a:ext cx="6095999" cy="30480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9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900" b="0" i="0" u="none" strike="noStrike" cap="none" normalizeH="0" baseline="0" dirty="0">
                <a:ln>
                  <a:noFill/>
                </a:ln>
                <a:effectLst/>
                <a:latin typeface="Arial" panose="020B0604020202020204" pitchFamily="34" charset="0"/>
              </a:rPr>
              <a:t>BERT (Bidirectional Encoder Representations from Transformers): </a:t>
            </a:r>
          </a:p>
          <a:p>
            <a:pPr marL="457200" lvl="1" indent="0" eaLnBrk="0" fontAlgn="base" hangingPunct="0">
              <a:spcBef>
                <a:spcPct val="0"/>
              </a:spcBef>
              <a:spcAft>
                <a:spcPts val="600"/>
              </a:spcAft>
              <a:buFontTx/>
              <a:buChar char="•"/>
            </a:pPr>
            <a:r>
              <a:rPr kumimoji="0" lang="en-US" altLang="en-US" sz="900" b="0" i="0" u="none" strike="noStrike" cap="none" normalizeH="0" baseline="0" dirty="0">
                <a:ln>
                  <a:noFill/>
                </a:ln>
                <a:effectLst/>
                <a:latin typeface="Arial" panose="020B0604020202020204" pitchFamily="34" charset="0"/>
              </a:rPr>
              <a:t>Pre-trained on a large corpus of unlabeled text data </a:t>
            </a:r>
          </a:p>
          <a:p>
            <a:pPr marL="457200" lvl="1" indent="0" eaLnBrk="0" fontAlgn="base" hangingPunct="0">
              <a:spcBef>
                <a:spcPct val="0"/>
              </a:spcBef>
              <a:spcAft>
                <a:spcPts val="600"/>
              </a:spcAft>
              <a:buFontTx/>
              <a:buChar char="•"/>
            </a:pPr>
            <a:r>
              <a:rPr kumimoji="0" lang="en-US" altLang="en-US" sz="900" b="0" i="0" u="none" strike="noStrike" cap="none" normalizeH="0" baseline="0" dirty="0">
                <a:ln>
                  <a:noFill/>
                </a:ln>
                <a:effectLst/>
                <a:latin typeface="Arial" panose="020B0604020202020204" pitchFamily="34" charset="0"/>
              </a:rPr>
              <a:t>Bidirectional architecture allows capturing context from both directions </a:t>
            </a:r>
          </a:p>
          <a:p>
            <a:pPr marL="457200" lvl="1" indent="0" eaLnBrk="0" fontAlgn="base" hangingPunct="0">
              <a:spcBef>
                <a:spcPct val="0"/>
              </a:spcBef>
              <a:spcAft>
                <a:spcPts val="600"/>
              </a:spcAft>
              <a:buFontTx/>
              <a:buChar char="•"/>
            </a:pPr>
            <a:r>
              <a:rPr kumimoji="0" lang="en-US" altLang="en-US" sz="900" b="0" i="0" u="none" strike="noStrike" cap="none" normalizeH="0" baseline="0" dirty="0">
                <a:ln>
                  <a:noFill/>
                </a:ln>
                <a:effectLst/>
                <a:latin typeface="Arial" panose="020B0604020202020204" pitchFamily="34" charset="0"/>
              </a:rPr>
              <a:t>Fine-tuned for emotion recognition by adding a classification layer on top of the pre-trained model </a:t>
            </a:r>
          </a:p>
          <a:p>
            <a:pPr marL="457200" lvl="1" indent="0" eaLnBrk="0" fontAlgn="base" hangingPunct="0">
              <a:spcBef>
                <a:spcPct val="0"/>
              </a:spcBef>
              <a:spcAft>
                <a:spcPts val="600"/>
              </a:spcAft>
              <a:buFontTx/>
              <a:buChar char="•"/>
            </a:pPr>
            <a:r>
              <a:rPr kumimoji="0" lang="en-US" altLang="en-US" sz="900" b="0" i="0" u="none" strike="noStrike" cap="none" normalizeH="0" baseline="0" dirty="0">
                <a:ln>
                  <a:noFill/>
                </a:ln>
                <a:effectLst/>
                <a:latin typeface="Arial" panose="020B0604020202020204" pitchFamily="34" charset="0"/>
              </a:rPr>
              <a:t>Utilizes attention mechanisms to focus on relevant parts of the input sequence </a:t>
            </a:r>
          </a:p>
          <a:p>
            <a:pPr marL="0" marR="0" lvl="0" indent="0" defTabSz="914400" rtl="0" eaLnBrk="0" fontAlgn="base" latinLnBrk="0" hangingPunct="0">
              <a:spcBef>
                <a:spcPct val="0"/>
              </a:spcBef>
              <a:spcAft>
                <a:spcPts val="600"/>
              </a:spcAft>
              <a:buClrTx/>
              <a:buSzTx/>
              <a:buFontTx/>
              <a:buChar char="•"/>
              <a:tabLst/>
            </a:pPr>
            <a:r>
              <a:rPr kumimoji="0" lang="en-US" altLang="en-US" sz="900" b="0" i="0" u="none" strike="noStrike" cap="none" normalizeH="0" baseline="0" dirty="0">
                <a:ln>
                  <a:noFill/>
                </a:ln>
                <a:effectLst/>
                <a:latin typeface="Arial" panose="020B0604020202020204" pitchFamily="34" charset="0"/>
              </a:rPr>
              <a:t>LSTM (Long Short-Term Memory): </a:t>
            </a:r>
          </a:p>
          <a:p>
            <a:pPr marL="457200" lvl="1" indent="0" eaLnBrk="0" fontAlgn="base" hangingPunct="0">
              <a:spcBef>
                <a:spcPct val="0"/>
              </a:spcBef>
              <a:spcAft>
                <a:spcPts val="600"/>
              </a:spcAft>
              <a:buFontTx/>
              <a:buChar char="•"/>
            </a:pPr>
            <a:r>
              <a:rPr kumimoji="0" lang="en-US" altLang="en-US" sz="900" b="0" i="0" u="none" strike="noStrike" cap="none" normalizeH="0" baseline="0" dirty="0">
                <a:ln>
                  <a:noFill/>
                </a:ln>
                <a:effectLst/>
                <a:latin typeface="Arial" panose="020B0604020202020204" pitchFamily="34" charset="0"/>
              </a:rPr>
              <a:t>Recurrent neural network architecture designed to handle sequential data </a:t>
            </a:r>
          </a:p>
          <a:p>
            <a:pPr marL="457200" lvl="1" indent="0" eaLnBrk="0" fontAlgn="base" hangingPunct="0">
              <a:spcBef>
                <a:spcPct val="0"/>
              </a:spcBef>
              <a:spcAft>
                <a:spcPts val="600"/>
              </a:spcAft>
              <a:buFontTx/>
              <a:buChar char="•"/>
            </a:pPr>
            <a:r>
              <a:rPr kumimoji="0" lang="en-US" altLang="en-US" sz="900" b="0" i="0" u="none" strike="noStrike" cap="none" normalizeH="0" baseline="0" dirty="0">
                <a:ln>
                  <a:noFill/>
                </a:ln>
                <a:effectLst/>
                <a:latin typeface="Arial" panose="020B0604020202020204" pitchFamily="34" charset="0"/>
              </a:rPr>
              <a:t>Capable of capturing long-term dependencies and contextual information </a:t>
            </a:r>
          </a:p>
          <a:p>
            <a:pPr marL="457200" lvl="1" indent="0" eaLnBrk="0" fontAlgn="base" hangingPunct="0">
              <a:spcBef>
                <a:spcPct val="0"/>
              </a:spcBef>
              <a:spcAft>
                <a:spcPts val="600"/>
              </a:spcAft>
              <a:buFontTx/>
              <a:buChar char="•"/>
            </a:pPr>
            <a:r>
              <a:rPr kumimoji="0" lang="en-US" altLang="en-US" sz="900" b="0" i="0" u="none" strike="noStrike" cap="none" normalizeH="0" baseline="0" dirty="0">
                <a:ln>
                  <a:noFill/>
                </a:ln>
                <a:effectLst/>
                <a:latin typeface="Arial" panose="020B0604020202020204" pitchFamily="34" charset="0"/>
              </a:rPr>
              <a:t>Utilizes memory cells and gating mechanisms to selectively remember and forget information </a:t>
            </a:r>
          </a:p>
          <a:p>
            <a:pPr marL="457200" lvl="1" indent="0" eaLnBrk="0" fontAlgn="base" hangingPunct="0">
              <a:spcBef>
                <a:spcPct val="0"/>
              </a:spcBef>
              <a:spcAft>
                <a:spcPts val="600"/>
              </a:spcAft>
              <a:buFontTx/>
              <a:buChar char="•"/>
            </a:pPr>
            <a:r>
              <a:rPr kumimoji="0" lang="en-US" altLang="en-US" sz="900" b="0" i="0" u="none" strike="noStrike" cap="none" normalizeH="0" baseline="0" dirty="0">
                <a:ln>
                  <a:noFill/>
                </a:ln>
                <a:effectLst/>
                <a:latin typeface="Arial" panose="020B0604020202020204" pitchFamily="34" charset="0"/>
              </a:rPr>
              <a:t>Can be used in a bidirectional manner to consider both past and future context</a:t>
            </a:r>
          </a:p>
          <a:p>
            <a:pPr marL="0" marR="0" lvl="0" indent="0" defTabSz="914400" rtl="0" eaLnBrk="0" fontAlgn="base" latinLnBrk="0" hangingPunct="0">
              <a:spcBef>
                <a:spcPct val="0"/>
              </a:spcBef>
              <a:spcAft>
                <a:spcPts val="600"/>
              </a:spcAft>
              <a:buClrTx/>
              <a:buSzTx/>
              <a:buFontTx/>
              <a:buNone/>
              <a:tabLst/>
            </a:pPr>
            <a:endParaRPr kumimoji="0" lang="en-US" altLang="en-US" sz="9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139905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8A58-921A-8B01-CCA9-28B24A386A14}"/>
              </a:ext>
            </a:extLst>
          </p:cNvPr>
          <p:cNvSpPr>
            <a:spLocks noGrp="1"/>
          </p:cNvSpPr>
          <p:nvPr>
            <p:ph type="title"/>
          </p:nvPr>
        </p:nvSpPr>
        <p:spPr>
          <a:xfrm>
            <a:off x="4572002" y="583491"/>
            <a:ext cx="6095999" cy="1624055"/>
          </a:xfrm>
        </p:spPr>
        <p:txBody>
          <a:bodyPr anchor="b">
            <a:normAutofit/>
          </a:bodyPr>
          <a:lstStyle/>
          <a:p>
            <a:r>
              <a:rPr lang="en-IN" dirty="0"/>
              <a:t>Methodology:</a:t>
            </a:r>
          </a:p>
        </p:txBody>
      </p:sp>
      <p:pic>
        <p:nvPicPr>
          <p:cNvPr id="6" name="Picture 5" descr="Light bulb on yellow background with sketched light beams and cord">
            <a:extLst>
              <a:ext uri="{FF2B5EF4-FFF2-40B4-BE49-F238E27FC236}">
                <a16:creationId xmlns:a16="http://schemas.microsoft.com/office/drawing/2014/main" id="{24B5EEE4-9EA9-2FC2-E585-4A22ED7406A5}"/>
              </a:ext>
            </a:extLst>
          </p:cNvPr>
          <p:cNvPicPr>
            <a:picLocks noChangeAspect="1"/>
          </p:cNvPicPr>
          <p:nvPr/>
        </p:nvPicPr>
        <p:blipFill rotWithShape="1">
          <a:blip r:embed="rId2"/>
          <a:srcRect l="51629" r="737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A8FEA57B-53C1-929E-3F72-BAA15D8CBF6B}"/>
              </a:ext>
            </a:extLst>
          </p:cNvPr>
          <p:cNvSpPr>
            <a:spLocks noGrp="1" noChangeArrowheads="1"/>
          </p:cNvSpPr>
          <p:nvPr>
            <p:ph idx="1"/>
          </p:nvPr>
        </p:nvSpPr>
        <p:spPr bwMode="auto">
          <a:xfrm>
            <a:off x="5334001" y="3047999"/>
            <a:ext cx="6095999" cy="30480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Model Training: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Training data is fed into the models along with their corresponding emotion labels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Models learn to map input sequences to emotion categories through backpropagation and optimization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Hyperparameters such as learning rate, batch size, and number of epochs are tuned for optimal performance </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Model Evaluation: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Trained models are evaluated on separate test sets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Evaluation metrics include accuracy, precision, recall, and F1-score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Confusion matrices are generated to visualize the models' predictions and identify patterns of misclassification</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13671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C62C6-6D2A-AE2E-AAC2-6059EB343D7C}"/>
              </a:ext>
            </a:extLst>
          </p:cNvPr>
          <p:cNvSpPr>
            <a:spLocks noGrp="1"/>
          </p:cNvSpPr>
          <p:nvPr>
            <p:ph type="title"/>
          </p:nvPr>
        </p:nvSpPr>
        <p:spPr>
          <a:xfrm>
            <a:off x="4655575" y="632652"/>
            <a:ext cx="5265172" cy="625877"/>
          </a:xfrm>
        </p:spPr>
        <p:txBody>
          <a:bodyPr anchor="b">
            <a:normAutofit fontScale="90000"/>
          </a:bodyPr>
          <a:lstStyle/>
          <a:p>
            <a:r>
              <a:rPr lang="en-IN" dirty="0"/>
              <a:t>Experimental Setup</a:t>
            </a:r>
          </a:p>
        </p:txBody>
      </p:sp>
      <p:pic>
        <p:nvPicPr>
          <p:cNvPr id="6" name="Picture 5" descr="Light bulb on yellow background with sketched light beams and cord">
            <a:extLst>
              <a:ext uri="{FF2B5EF4-FFF2-40B4-BE49-F238E27FC236}">
                <a16:creationId xmlns:a16="http://schemas.microsoft.com/office/drawing/2014/main" id="{E49E6241-7382-BF82-0E84-74443BF1EC80}"/>
              </a:ext>
            </a:extLst>
          </p:cNvPr>
          <p:cNvPicPr>
            <a:picLocks noChangeAspect="1"/>
          </p:cNvPicPr>
          <p:nvPr/>
        </p:nvPicPr>
        <p:blipFill rotWithShape="1">
          <a:blip r:embed="rId2"/>
          <a:srcRect l="51629" r="7371"/>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DAD610E4-4F66-45B5-0038-BCF341C488D4}"/>
              </a:ext>
            </a:extLst>
          </p:cNvPr>
          <p:cNvSpPr>
            <a:spLocks noGrp="1" noChangeArrowheads="1"/>
          </p:cNvSpPr>
          <p:nvPr>
            <p:ph idx="1"/>
          </p:nvPr>
        </p:nvSpPr>
        <p:spPr bwMode="auto">
          <a:xfrm>
            <a:off x="4655575" y="1429064"/>
            <a:ext cx="6095999" cy="30480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Training and Testing: </a:t>
            </a:r>
          </a:p>
          <a:p>
            <a:pPr marL="457200" marR="0" lvl="1"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Models are trained and tested on both balanced and imbalanced versions of the datasets </a:t>
            </a:r>
          </a:p>
          <a:p>
            <a:pPr marL="457200" marR="0" lvl="1"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This allows for a comprehensive assessment of model performance under different class distribution scenarios </a:t>
            </a:r>
          </a:p>
          <a:p>
            <a:pPr marL="457200" marR="0" lvl="1"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Balanced datasets provide a more even distribution of emotions, while imbalanced datasets represent the original class distribution </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Hyperparameter Tuning: </a:t>
            </a:r>
          </a:p>
          <a:p>
            <a:pPr marL="457200" marR="0" lvl="1"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Hyperparameters are tuned to find the optimal configuration for each model </a:t>
            </a:r>
          </a:p>
          <a:p>
            <a:pPr marL="457200" marR="0" lvl="1"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Learning rate, batch size, and number of epochs are adjusted through experimentation and validation </a:t>
            </a:r>
          </a:p>
          <a:p>
            <a:pPr marL="457200" marR="0" lvl="1"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The best-performing hyperparameter settings are selected for the final models </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Evaluation Metrics: </a:t>
            </a:r>
          </a:p>
          <a:p>
            <a:pPr marL="457200" marR="0" lvl="1"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Accuracy: Overall correctness of the model's predictions </a:t>
            </a:r>
          </a:p>
          <a:p>
            <a:pPr marL="457200" marR="0" lvl="1"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Precision: Proportion of true positive predictions among all positive predictions </a:t>
            </a:r>
          </a:p>
          <a:p>
            <a:pPr marL="457200" marR="0" lvl="1"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Recall: Proportion of true positive predictions among all actual positive instances </a:t>
            </a:r>
          </a:p>
          <a:p>
            <a:pPr marL="457200" marR="0" lvl="1"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F1-score: Harmonic mean of precision and recall, providing a balanced measure of model performance </a:t>
            </a:r>
          </a:p>
          <a:p>
            <a:pPr marL="457200" marR="0" lvl="1"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These metrics are calculated for each emotion class and averaged to obtain overall performance measures </a:t>
            </a:r>
          </a:p>
          <a:p>
            <a:pPr marL="457200" marR="0" lvl="1"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Confusion matrices are visualized to gain insights into the models' strengths and weaknesses in recognizing specific emotions </a:t>
            </a:r>
          </a:p>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49306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D433B0-CE4C-831C-8EF4-EA7157CDA4E8}"/>
              </a:ext>
            </a:extLst>
          </p:cNvPr>
          <p:cNvSpPr>
            <a:spLocks noGrp="1"/>
          </p:cNvSpPr>
          <p:nvPr>
            <p:ph type="title"/>
          </p:nvPr>
        </p:nvSpPr>
        <p:spPr>
          <a:xfrm>
            <a:off x="4213124" y="131207"/>
            <a:ext cx="6095999" cy="1624055"/>
          </a:xfrm>
        </p:spPr>
        <p:txBody>
          <a:bodyPr anchor="b">
            <a:normAutofit/>
          </a:bodyPr>
          <a:lstStyle/>
          <a:p>
            <a:r>
              <a:rPr lang="en-IN" dirty="0"/>
              <a:t>Results on Twitter Dataset:</a:t>
            </a:r>
          </a:p>
        </p:txBody>
      </p:sp>
      <p:pic>
        <p:nvPicPr>
          <p:cNvPr id="6" name="Picture 5" descr="Three arrows on bullseye">
            <a:extLst>
              <a:ext uri="{FF2B5EF4-FFF2-40B4-BE49-F238E27FC236}">
                <a16:creationId xmlns:a16="http://schemas.microsoft.com/office/drawing/2014/main" id="{F4C2A798-B4DE-E2D5-2397-C1065ED600F5}"/>
              </a:ext>
            </a:extLst>
          </p:cNvPr>
          <p:cNvPicPr>
            <a:picLocks noChangeAspect="1"/>
          </p:cNvPicPr>
          <p:nvPr/>
        </p:nvPicPr>
        <p:blipFill rotWithShape="1">
          <a:blip r:embed="rId2"/>
          <a:srcRect l="11493" r="44842" b="2"/>
          <a:stretch/>
        </p:blipFill>
        <p:spPr>
          <a:xfrm>
            <a:off x="20" y="10"/>
            <a:ext cx="4571982" cy="6857992"/>
          </a:xfrm>
          <a:custGeom>
            <a:avLst/>
            <a:gdLst/>
            <a:ahLst/>
            <a:cxnLst/>
            <a:rect l="l" t="t" r="r" b="b"/>
            <a:pathLst>
              <a:path w="4572002" h="6858002">
                <a:moveTo>
                  <a:pt x="4295315" y="6438981"/>
                </a:moveTo>
                <a:lnTo>
                  <a:pt x="4275384" y="6463840"/>
                </a:lnTo>
                <a:lnTo>
                  <a:pt x="4275382" y="6463849"/>
                </a:lnTo>
                <a:lnTo>
                  <a:pt x="4261587" y="6513012"/>
                </a:lnTo>
                <a:lnTo>
                  <a:pt x="4242781" y="6546194"/>
                </a:lnTo>
                <a:lnTo>
                  <a:pt x="4242781" y="6546195"/>
                </a:lnTo>
                <a:lnTo>
                  <a:pt x="4259119" y="6521804"/>
                </a:lnTo>
                <a:lnTo>
                  <a:pt x="4261587" y="6513012"/>
                </a:lnTo>
                <a:lnTo>
                  <a:pt x="4264397" y="6508052"/>
                </a:lnTo>
                <a:lnTo>
                  <a:pt x="4275382" y="6463849"/>
                </a:lnTo>
                <a:lnTo>
                  <a:pt x="4275384" y="6463841"/>
                </a:lnTo>
                <a:cubicBezTo>
                  <a:pt x="4278336" y="6451650"/>
                  <a:pt x="4285813" y="6444077"/>
                  <a:pt x="4295315" y="6438981"/>
                </a:cubicBezTo>
                <a:close/>
                <a:moveTo>
                  <a:pt x="4211111" y="2836172"/>
                </a:moveTo>
                <a:lnTo>
                  <a:pt x="4202420" y="2848793"/>
                </a:lnTo>
                <a:cubicBezTo>
                  <a:pt x="4192420" y="2881226"/>
                  <a:pt x="4178988" y="2913982"/>
                  <a:pt x="4177881" y="2947862"/>
                </a:cubicBezTo>
                <a:lnTo>
                  <a:pt x="4177881" y="2947863"/>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1"/>
                  <a:pt x="4093355" y="3574408"/>
                </a:cubicBezTo>
                <a:lnTo>
                  <a:pt x="4093356" y="3574408"/>
                </a:lnTo>
                <a:lnTo>
                  <a:pt x="4093355" y="3574409"/>
                </a:lnTo>
                <a:cubicBezTo>
                  <a:pt x="4092450" y="3582005"/>
                  <a:pt x="4096499" y="3590054"/>
                  <a:pt x="4105453" y="3606818"/>
                </a:cubicBezTo>
                <a:cubicBezTo>
                  <a:pt x="4109835" y="3614820"/>
                  <a:pt x="4112501" y="3624726"/>
                  <a:pt x="4118979" y="3630633"/>
                </a:cubicBezTo>
                <a:cubicBezTo>
                  <a:pt x="4127218" y="3638158"/>
                  <a:pt x="4132898" y="3646123"/>
                  <a:pt x="4136708" y="3654416"/>
                </a:cubicBezTo>
                <a:lnTo>
                  <a:pt x="4143220" y="3680164"/>
                </a:lnTo>
                <a:lnTo>
                  <a:pt x="4139172" y="3734837"/>
                </a:lnTo>
                <a:lnTo>
                  <a:pt x="4139172" y="3734838"/>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6645" y="3852620"/>
                </a:lnTo>
                <a:cubicBezTo>
                  <a:pt x="4114978" y="3863193"/>
                  <a:pt x="4117265" y="3874195"/>
                  <a:pt x="4126028" y="3885339"/>
                </a:cubicBezTo>
                <a:cubicBezTo>
                  <a:pt x="4135744" y="3897722"/>
                  <a:pt x="4143150" y="3910319"/>
                  <a:pt x="4148409" y="3923125"/>
                </a:cubicBezTo>
                <a:lnTo>
                  <a:pt x="4157913" y="3962160"/>
                </a:lnTo>
                <a:lnTo>
                  <a:pt x="4155523" y="4002410"/>
                </a:lnTo>
                <a:cubicBezTo>
                  <a:pt x="4152853" y="4016025"/>
                  <a:pt x="4148364" y="4029837"/>
                  <a:pt x="4142220" y="4043839"/>
                </a:cubicBezTo>
                <a:cubicBezTo>
                  <a:pt x="4133457" y="4063842"/>
                  <a:pt x="4128075" y="4083702"/>
                  <a:pt x="4127099" y="4103825"/>
                </a:cubicBezTo>
                <a:lnTo>
                  <a:pt x="4127099" y="4103826"/>
                </a:lnTo>
                <a:lnTo>
                  <a:pt x="4127099" y="4103826"/>
                </a:lnTo>
                <a:cubicBezTo>
                  <a:pt x="4126122" y="4123948"/>
                  <a:pt x="4129552" y="4144333"/>
                  <a:pt x="4138410" y="4165384"/>
                </a:cubicBezTo>
                <a:lnTo>
                  <a:pt x="4142315" y="4192388"/>
                </a:lnTo>
                <a:lnTo>
                  <a:pt x="4142220" y="4221391"/>
                </a:lnTo>
                <a:lnTo>
                  <a:pt x="4142220" y="4221391"/>
                </a:ln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6"/>
                  <a:pt x="4116716" y="4800483"/>
                </a:cubicBezTo>
                <a:lnTo>
                  <a:pt x="4116716" y="4800483"/>
                </a:lnTo>
                <a:lnTo>
                  <a:pt x="4116716" y="4800484"/>
                </a:lnTo>
                <a:cubicBezTo>
                  <a:pt x="4118597" y="4810581"/>
                  <a:pt x="4123170" y="4819964"/>
                  <a:pt x="4131552" y="4828917"/>
                </a:cubicBezTo>
                <a:cubicBezTo>
                  <a:pt x="4142601" y="4840633"/>
                  <a:pt x="4151364" y="4853636"/>
                  <a:pt x="4156484" y="4867614"/>
                </a:cubicBezTo>
                <a:lnTo>
                  <a:pt x="4161262" y="4889275"/>
                </a:lnTo>
                <a:lnTo>
                  <a:pt x="4159557" y="4912168"/>
                </a:lnTo>
                <a:cubicBezTo>
                  <a:pt x="4157842" y="4919978"/>
                  <a:pt x="4157485" y="4927122"/>
                  <a:pt x="4158155" y="4933805"/>
                </a:cubicBezTo>
                <a:lnTo>
                  <a:pt x="4158155" y="4933805"/>
                </a:lnTo>
                <a:lnTo>
                  <a:pt x="4158155" y="4933806"/>
                </a:lnTo>
                <a:cubicBezTo>
                  <a:pt x="4160163" y="4953853"/>
                  <a:pt x="4171415" y="4969748"/>
                  <a:pt x="4182989" y="4987038"/>
                </a:cubicBezTo>
                <a:cubicBezTo>
                  <a:pt x="4194228" y="5003802"/>
                  <a:pt x="4208326" y="5022853"/>
                  <a:pt x="4209468" y="5041522"/>
                </a:cubicBezTo>
                <a:cubicBezTo>
                  <a:pt x="4210706" y="5062669"/>
                  <a:pt x="4221137" y="5082339"/>
                  <a:pt x="4228472" y="5102461"/>
                </a:cubicBezTo>
                <a:lnTo>
                  <a:pt x="4235616" y="5133225"/>
                </a:lnTo>
                <a:lnTo>
                  <a:pt x="4228901" y="5166113"/>
                </a:lnTo>
                <a:lnTo>
                  <a:pt x="4228901" y="5166114"/>
                </a:lnTo>
                <a:lnTo>
                  <a:pt x="4228901" y="5166114"/>
                </a:lnTo>
                <a:cubicBezTo>
                  <a:pt x="4228139" y="5167638"/>
                  <a:pt x="4228711" y="5169781"/>
                  <a:pt x="4229592" y="5172091"/>
                </a:cubicBezTo>
                <a:lnTo>
                  <a:pt x="4232139" y="5179068"/>
                </a:lnTo>
                <a:lnTo>
                  <a:pt x="4231973" y="5229433"/>
                </a:lnTo>
                <a:cubicBezTo>
                  <a:pt x="4228139" y="5245269"/>
                  <a:pt x="4220423" y="5259937"/>
                  <a:pt x="4208516" y="5272796"/>
                </a:cubicBezTo>
                <a:cubicBezTo>
                  <a:pt x="4185226" y="5298086"/>
                  <a:pt x="4177689" y="5325412"/>
                  <a:pt x="4179637" y="5355014"/>
                </a:cubicBez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6" y="5480638"/>
                </a:cubicBezTo>
                <a:lnTo>
                  <a:pt x="4208850" y="5507668"/>
                </a:lnTo>
                <a:lnTo>
                  <a:pt x="4206630" y="5520422"/>
                </a:lnTo>
                <a:cubicBezTo>
                  <a:pt x="4204993" y="5524467"/>
                  <a:pt x="4202326" y="5528265"/>
                  <a:pt x="4198230" y="5531693"/>
                </a:cubicBezTo>
                <a:cubicBezTo>
                  <a:pt x="4191181" y="5537600"/>
                  <a:pt x="4187989" y="5542649"/>
                  <a:pt x="4188085" y="5547578"/>
                </a:cubicBezTo>
                <a:lnTo>
                  <a:pt x="4188085" y="5547578"/>
                </a:lnTo>
                <a:lnTo>
                  <a:pt x="4188085" y="5547579"/>
                </a:lnTo>
                <a:cubicBezTo>
                  <a:pt x="4188180" y="5552508"/>
                  <a:pt x="4191562" y="5557318"/>
                  <a:pt x="4197658" y="5562747"/>
                </a:cubicBezTo>
                <a:cubicBezTo>
                  <a:pt x="4240331" y="5600468"/>
                  <a:pt x="4267002" y="5646190"/>
                  <a:pt x="4268906" y="5704484"/>
                </a:cubicBezTo>
                <a:cubicBezTo>
                  <a:pt x="4269288" y="5716486"/>
                  <a:pt x="4271954" y="5728679"/>
                  <a:pt x="4274812" y="5740489"/>
                </a:cubicBezTo>
                <a:cubicBezTo>
                  <a:pt x="4276527" y="5747729"/>
                  <a:pt x="4278433" y="5756494"/>
                  <a:pt x="4283577" y="5760874"/>
                </a:cubicBezTo>
                <a:cubicBezTo>
                  <a:pt x="4322820" y="5794975"/>
                  <a:pt x="4350063" y="5837458"/>
                  <a:pt x="4371972" y="5883752"/>
                </a:cubicBezTo>
                <a:cubicBezTo>
                  <a:pt x="4375877" y="5892038"/>
                  <a:pt x="4379782" y="5900611"/>
                  <a:pt x="4382997" y="5909351"/>
                </a:cubicBezTo>
                <a:lnTo>
                  <a:pt x="4389878" y="5935950"/>
                </a:lnTo>
                <a:lnTo>
                  <a:pt x="4389711" y="5964477"/>
                </a:lnTo>
                <a:cubicBezTo>
                  <a:pt x="4388783" y="5974097"/>
                  <a:pt x="4387306" y="5983766"/>
                  <a:pt x="4386258" y="5993291"/>
                </a:cubicBezTo>
                <a:cubicBezTo>
                  <a:pt x="4385116" y="6004531"/>
                  <a:pt x="4385306" y="6017485"/>
                  <a:pt x="4379782" y="6026440"/>
                </a:cubicBezTo>
                <a:cubicBezTo>
                  <a:pt x="4362445" y="6054825"/>
                  <a:pt x="4343777" y="6082258"/>
                  <a:pt x="4323582" y="6108738"/>
                </a:cubicBezTo>
                <a:cubicBezTo>
                  <a:pt x="4314914" y="6120074"/>
                  <a:pt x="4309961" y="6126884"/>
                  <a:pt x="4309890" y="6133314"/>
                </a:cubicBezTo>
                <a:lnTo>
                  <a:pt x="4309890" y="6133315"/>
                </a:lnTo>
                <a:lnTo>
                  <a:pt x="4309890" y="6133315"/>
                </a:lnTo>
                <a:cubicBezTo>
                  <a:pt x="4309818" y="6139745"/>
                  <a:pt x="4314629" y="6145793"/>
                  <a:pt x="4325488" y="6155603"/>
                </a:cubicBezTo>
                <a:cubicBezTo>
                  <a:pt x="4347777" y="6175798"/>
                  <a:pt x="4359397" y="6200945"/>
                  <a:pt x="4364159" y="6228757"/>
                </a:cubicBezTo>
                <a:lnTo>
                  <a:pt x="4381496" y="6361540"/>
                </a:lnTo>
                <a:lnTo>
                  <a:pt x="4381314" y="6364769"/>
                </a:lnTo>
                <a:lnTo>
                  <a:pt x="4380007" y="6387910"/>
                </a:lnTo>
                <a:lnTo>
                  <a:pt x="4377352" y="6393385"/>
                </a:lnTo>
                <a:lnTo>
                  <a:pt x="4370589" y="6407332"/>
                </a:lnTo>
                <a:lnTo>
                  <a:pt x="4370589" y="6407333"/>
                </a:lnTo>
                <a:lnTo>
                  <a:pt x="4377352" y="6393385"/>
                </a:lnTo>
                <a:lnTo>
                  <a:pt x="4380008" y="6387910"/>
                </a:lnTo>
                <a:lnTo>
                  <a:pt x="4381314" y="6364769"/>
                </a:lnTo>
                <a:lnTo>
                  <a:pt x="4381496" y="6361540"/>
                </a:lnTo>
                <a:lnTo>
                  <a:pt x="4381496" y="6361540"/>
                </a:lnTo>
                <a:lnTo>
                  <a:pt x="4381496" y="6361539"/>
                </a:lnTo>
                <a:cubicBezTo>
                  <a:pt x="4377876" y="6317151"/>
                  <a:pt x="4371590" y="6272764"/>
                  <a:pt x="4364159" y="6228756"/>
                </a:cubicBezTo>
                <a:cubicBezTo>
                  <a:pt x="4359397" y="6200944"/>
                  <a:pt x="4347777" y="6175797"/>
                  <a:pt x="4325488" y="6155602"/>
                </a:cubicBezTo>
                <a:cubicBezTo>
                  <a:pt x="4320059" y="6150697"/>
                  <a:pt x="4316141" y="6146732"/>
                  <a:pt x="4313590" y="6143190"/>
                </a:cubicBezTo>
                <a:lnTo>
                  <a:pt x="4309890" y="6133315"/>
                </a:lnTo>
                <a:lnTo>
                  <a:pt x="4323582" y="6108739"/>
                </a:lnTo>
                <a:cubicBezTo>
                  <a:pt x="4343777" y="6082259"/>
                  <a:pt x="4362445" y="6054826"/>
                  <a:pt x="4379782" y="6026441"/>
                </a:cubicBezTo>
                <a:cubicBezTo>
                  <a:pt x="4385306" y="6017486"/>
                  <a:pt x="4385116" y="6004532"/>
                  <a:pt x="4386258" y="5993292"/>
                </a:cubicBezTo>
                <a:cubicBezTo>
                  <a:pt x="4388354" y="5974241"/>
                  <a:pt x="4392164" y="5954618"/>
                  <a:pt x="4389878" y="5935950"/>
                </a:cubicBezTo>
                <a:lnTo>
                  <a:pt x="4389878" y="5935950"/>
                </a:lnTo>
                <a:lnTo>
                  <a:pt x="4389878" y="5935949"/>
                </a:lnTo>
                <a:cubicBezTo>
                  <a:pt x="4387592" y="5918042"/>
                  <a:pt x="4379782" y="5900323"/>
                  <a:pt x="4371972" y="5883751"/>
                </a:cubicBezTo>
                <a:cubicBezTo>
                  <a:pt x="4350063" y="5837457"/>
                  <a:pt x="4322820" y="5794974"/>
                  <a:pt x="4283577" y="5760873"/>
                </a:cubicBezTo>
                <a:cubicBezTo>
                  <a:pt x="4278433" y="5756493"/>
                  <a:pt x="4276527" y="5747728"/>
                  <a:pt x="4274812" y="5740488"/>
                </a:cubicBezTo>
                <a:cubicBezTo>
                  <a:pt x="4271954" y="5728678"/>
                  <a:pt x="4269288" y="5716485"/>
                  <a:pt x="4268906" y="5704483"/>
                </a:cubicBezTo>
                <a:cubicBezTo>
                  <a:pt x="4267002" y="5646189"/>
                  <a:pt x="4240331" y="5600467"/>
                  <a:pt x="4197658" y="5562746"/>
                </a:cubicBezTo>
                <a:lnTo>
                  <a:pt x="4188085" y="5547578"/>
                </a:lnTo>
                <a:lnTo>
                  <a:pt x="4198230" y="5531694"/>
                </a:lnTo>
                <a:cubicBezTo>
                  <a:pt x="4206421" y="5524837"/>
                  <a:pt x="4208898" y="5516503"/>
                  <a:pt x="4208850" y="5507668"/>
                </a:cubicBezTo>
                <a:lnTo>
                  <a:pt x="4208850" y="5507668"/>
                </a:lnTo>
                <a:lnTo>
                  <a:pt x="4208850" y="5507667"/>
                </a:lnTo>
                <a:cubicBezTo>
                  <a:pt x="4208803" y="5498832"/>
                  <a:pt x="4206231" y="5489497"/>
                  <a:pt x="4204326" y="5480637"/>
                </a:cubicBezTo>
                <a:cubicBezTo>
                  <a:pt x="4200516" y="5462351"/>
                  <a:pt x="4196514" y="5443870"/>
                  <a:pt x="4192704" y="5425582"/>
                </a:cubicBezTo>
                <a:cubicBezTo>
                  <a:pt x="4190038" y="5412057"/>
                  <a:pt x="4187752" y="5398721"/>
                  <a:pt x="4184513" y="5385384"/>
                </a:cubicBezTo>
                <a:lnTo>
                  <a:pt x="4179637" y="5355014"/>
                </a:lnTo>
                <a:lnTo>
                  <a:pt x="4181083" y="5326163"/>
                </a:lnTo>
                <a:cubicBezTo>
                  <a:pt x="4184464" y="5307422"/>
                  <a:pt x="4192990" y="5289657"/>
                  <a:pt x="4208516" y="5272797"/>
                </a:cubicBezTo>
                <a:cubicBezTo>
                  <a:pt x="4232329" y="5247079"/>
                  <a:pt x="4239379" y="5214122"/>
                  <a:pt x="4232139" y="5179068"/>
                </a:cubicBezTo>
                <a:lnTo>
                  <a:pt x="4232139" y="5179068"/>
                </a:lnTo>
                <a:lnTo>
                  <a:pt x="4232139" y="5179067"/>
                </a:lnTo>
                <a:cubicBezTo>
                  <a:pt x="4231663" y="5176876"/>
                  <a:pt x="4230473" y="5174400"/>
                  <a:pt x="4229592" y="5172090"/>
                </a:cubicBezTo>
                <a:lnTo>
                  <a:pt x="4228901" y="5166114"/>
                </a:lnTo>
                <a:lnTo>
                  <a:pt x="4235616" y="5133225"/>
                </a:lnTo>
                <a:lnTo>
                  <a:pt x="4235616" y="5133225"/>
                </a:lnTo>
                <a:lnTo>
                  <a:pt x="4235616" y="5133224"/>
                </a:lnTo>
                <a:cubicBezTo>
                  <a:pt x="4233865" y="5101639"/>
                  <a:pt x="4211325" y="5073241"/>
                  <a:pt x="4209468" y="5041521"/>
                </a:cubicBezTo>
                <a:cubicBezTo>
                  <a:pt x="4208326" y="5022852"/>
                  <a:pt x="4194228" y="5003801"/>
                  <a:pt x="4182989" y="4987037"/>
                </a:cubicBezTo>
                <a:cubicBezTo>
                  <a:pt x="4175273" y="4975511"/>
                  <a:pt x="4167700" y="4964604"/>
                  <a:pt x="4162914" y="4952673"/>
                </a:cubicBezTo>
                <a:lnTo>
                  <a:pt x="4158155" y="4933805"/>
                </a:lnTo>
                <a:lnTo>
                  <a:pt x="4159557" y="4912169"/>
                </a:lnTo>
                <a:cubicBezTo>
                  <a:pt x="4161319" y="4904359"/>
                  <a:pt x="4161831" y="4896714"/>
                  <a:pt x="4161262" y="4889276"/>
                </a:cubicBezTo>
                <a:lnTo>
                  <a:pt x="4161262" y="4889275"/>
                </a:lnTo>
                <a:lnTo>
                  <a:pt x="4161262" y="4889275"/>
                </a:lnTo>
                <a:cubicBezTo>
                  <a:pt x="4159556" y="4866958"/>
                  <a:pt x="4148126" y="4846490"/>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8" y="4442762"/>
                  <a:pt x="4197658" y="4403326"/>
                  <a:pt x="4196706" y="4363891"/>
                </a:cubicBezTo>
                <a:lnTo>
                  <a:pt x="4196706" y="4363891"/>
                </a:lnTo>
                <a:lnTo>
                  <a:pt x="4196706" y="4363890"/>
                </a:lnTo>
                <a:cubicBezTo>
                  <a:pt x="4196514" y="4350554"/>
                  <a:pt x="4193466" y="4336457"/>
                  <a:pt x="4187752" y="4324645"/>
                </a:cubicBezTo>
                <a:cubicBezTo>
                  <a:pt x="4175749" y="4300070"/>
                  <a:pt x="4160129" y="4277401"/>
                  <a:pt x="4147936" y="4253014"/>
                </a:cubicBezTo>
                <a:lnTo>
                  <a:pt x="4142220" y="4221391"/>
                </a:lnTo>
                <a:lnTo>
                  <a:pt x="4142315" y="4192388"/>
                </a:lnTo>
                <a:lnTo>
                  <a:pt x="4142315" y="4192388"/>
                </a:lnTo>
                <a:lnTo>
                  <a:pt x="4142315" y="4192387"/>
                </a:lnTo>
                <a:cubicBezTo>
                  <a:pt x="4142411" y="4182767"/>
                  <a:pt x="4141839" y="4173480"/>
                  <a:pt x="4138410" y="4165383"/>
                </a:cubicBezTo>
                <a:cubicBezTo>
                  <a:pt x="4133981" y="4154857"/>
                  <a:pt x="4130909" y="4144498"/>
                  <a:pt x="4129066" y="4134255"/>
                </a:cubicBezTo>
                <a:lnTo>
                  <a:pt x="4127099" y="4103826"/>
                </a:lnTo>
                <a:lnTo>
                  <a:pt x="4142220" y="4043840"/>
                </a:lnTo>
                <a:cubicBezTo>
                  <a:pt x="4154508" y="4015835"/>
                  <a:pt x="4160175" y="3988593"/>
                  <a:pt x="4157913" y="3962160"/>
                </a:cubicBezTo>
                <a:lnTo>
                  <a:pt x="4157913" y="3962160"/>
                </a:lnTo>
                <a:lnTo>
                  <a:pt x="4157913" y="3962159"/>
                </a:lnTo>
                <a:cubicBezTo>
                  <a:pt x="4155651" y="3935727"/>
                  <a:pt x="4145460" y="3910104"/>
                  <a:pt x="4126028" y="3885338"/>
                </a:cubicBezTo>
                <a:cubicBezTo>
                  <a:pt x="4121646" y="3879766"/>
                  <a:pt x="4118884" y="3874229"/>
                  <a:pt x="4117425" y="3868764"/>
                </a:cubicBezTo>
                <a:lnTo>
                  <a:pt x="4116645" y="3852620"/>
                </a:lnTo>
                <a:lnTo>
                  <a:pt x="4130980" y="3822473"/>
                </a:lnTo>
                <a:cubicBezTo>
                  <a:pt x="4139172" y="3811614"/>
                  <a:pt x="4144316" y="3800897"/>
                  <a:pt x="4145911" y="3789777"/>
                </a:cubicBezTo>
                <a:lnTo>
                  <a:pt x="4145911" y="3789776"/>
                </a:lnTo>
                <a:lnTo>
                  <a:pt x="4145911" y="3789776"/>
                </a:lnTo>
                <a:cubicBezTo>
                  <a:pt x="4147507" y="3778655"/>
                  <a:pt x="4145554" y="3767130"/>
                  <a:pt x="4139554" y="3754652"/>
                </a:cubicBezTo>
                <a:lnTo>
                  <a:pt x="4139172" y="3734838"/>
                </a:lnTo>
                <a:lnTo>
                  <a:pt x="4143220" y="3680164"/>
                </a:lnTo>
                <a:lnTo>
                  <a:pt x="4143220" y="3680164"/>
                </a:lnTo>
                <a:lnTo>
                  <a:pt x="4143220" y="3680163"/>
                </a:lnTo>
                <a:cubicBezTo>
                  <a:pt x="4141696" y="3662494"/>
                  <a:pt x="4135458" y="3645682"/>
                  <a:pt x="4118979" y="3630632"/>
                </a:cubicBezTo>
                <a:cubicBezTo>
                  <a:pt x="4112501" y="3624725"/>
                  <a:pt x="4109835" y="3614819"/>
                  <a:pt x="4105453" y="3606817"/>
                </a:cubicBezTo>
                <a:cubicBezTo>
                  <a:pt x="4100976" y="3598435"/>
                  <a:pt x="4097725" y="3592232"/>
                  <a:pt x="4095707" y="3587174"/>
                </a:cubicBezTo>
                <a:lnTo>
                  <a:pt x="4093356"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2"/>
                </a:lnTo>
                <a:lnTo>
                  <a:pt x="4193158" y="3077401"/>
                </a:lnTo>
                <a:cubicBezTo>
                  <a:pt x="4193372" y="3045777"/>
                  <a:pt x="4189562" y="3014153"/>
                  <a:pt x="4181465" y="2982148"/>
                </a:cubicBezTo>
                <a:lnTo>
                  <a:pt x="4177881" y="2947863"/>
                </a:lnTo>
                <a:lnTo>
                  <a:pt x="4182513" y="2914328"/>
                </a:lnTo>
                <a:cubicBezTo>
                  <a:pt x="4187561" y="2892182"/>
                  <a:pt x="4195753" y="2870416"/>
                  <a:pt x="4202420" y="2848794"/>
                </a:cubicBezTo>
                <a:cubicBezTo>
                  <a:pt x="4203753" y="2844317"/>
                  <a:pt x="4207039"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32419" y="2490551"/>
                </a:lnTo>
                <a:cubicBezTo>
                  <a:pt x="4130791" y="2499773"/>
                  <a:pt x="4128410" y="2509025"/>
                  <a:pt x="4125838" y="2518264"/>
                </a:cubicBezTo>
                <a:cubicBezTo>
                  <a:pt x="4123171" y="2527790"/>
                  <a:pt x="4122027" y="2536458"/>
                  <a:pt x="4122194" y="2545006"/>
                </a:cubicBezTo>
                <a:lnTo>
                  <a:pt x="4122194" y="2545007"/>
                </a:lnTo>
                <a:lnTo>
                  <a:pt x="4122194" y="2545007"/>
                </a:lnTo>
                <a:cubicBezTo>
                  <a:pt x="4122360" y="2553556"/>
                  <a:pt x="4123837" y="2561986"/>
                  <a:pt x="4126408" y="2571035"/>
                </a:cubicBezTo>
                <a:cubicBezTo>
                  <a:pt x="4138410" y="2612946"/>
                  <a:pt x="4170987" y="2640951"/>
                  <a:pt x="4199562" y="2668002"/>
                </a:cubicBezTo>
                <a:cubicBezTo>
                  <a:pt x="4223947" y="2691055"/>
                  <a:pt x="4237663" y="2716964"/>
                  <a:pt x="4247952" y="2745349"/>
                </a:cubicBezTo>
                <a:lnTo>
                  <a:pt x="4247953" y="2745352"/>
                </a:lnTo>
                <a:lnTo>
                  <a:pt x="4253873" y="2778006"/>
                </a:lnTo>
                <a:lnTo>
                  <a:pt x="4253453" y="2785440"/>
                </a:lnTo>
                <a:lnTo>
                  <a:pt x="4243374" y="2811780"/>
                </a:lnTo>
                <a:lnTo>
                  <a:pt x="4243370" y="2811787"/>
                </a:lnTo>
                <a:lnTo>
                  <a:pt x="4243371" y="2811787"/>
                </a:lnTo>
                <a:lnTo>
                  <a:pt x="4243374" y="2811780"/>
                </a:lnTo>
                <a:lnTo>
                  <a:pt x="4253024" y="2793023"/>
                </a:lnTo>
                <a:lnTo>
                  <a:pt x="4253453" y="2785440"/>
                </a:lnTo>
                <a:lnTo>
                  <a:pt x="4254653" y="2782305"/>
                </a:lnTo>
                <a:lnTo>
                  <a:pt x="4253873" y="2778006"/>
                </a:lnTo>
                <a:lnTo>
                  <a:pt x="4254283" y="2770757"/>
                </a:lnTo>
                <a:lnTo>
                  <a:pt x="4247953" y="2745352"/>
                </a:lnTo>
                <a:lnTo>
                  <a:pt x="4247952" y="2745348"/>
                </a:lnTo>
                <a:cubicBezTo>
                  <a:pt x="4237663" y="2716963"/>
                  <a:pt x="4223947" y="2691054"/>
                  <a:pt x="4199562" y="2668001"/>
                </a:cubicBezTo>
                <a:cubicBezTo>
                  <a:pt x="4170987" y="2640950"/>
                  <a:pt x="4138410" y="2612945"/>
                  <a:pt x="4126408" y="2571034"/>
                </a:cubicBezTo>
                <a:lnTo>
                  <a:pt x="4122194" y="2545007"/>
                </a:lnTo>
                <a:lnTo>
                  <a:pt x="4125838" y="2518265"/>
                </a:lnTo>
                <a:cubicBezTo>
                  <a:pt x="4130981" y="2499786"/>
                  <a:pt x="4135363" y="2481259"/>
                  <a:pt x="4134482" y="2463019"/>
                </a:cubicBezTo>
                <a:lnTo>
                  <a:pt x="4134481" y="2463018"/>
                </a:lnTo>
                <a:lnTo>
                  <a:pt x="4134482" y="2463018"/>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51027" y="1453958"/>
                </a:moveTo>
                <a:lnTo>
                  <a:pt x="3745230" y="1459073"/>
                </a:lnTo>
                <a:lnTo>
                  <a:pt x="3745230" y="1459073"/>
                </a:lnTo>
                <a:lnTo>
                  <a:pt x="3745229" y="1459074"/>
                </a:lnTo>
                <a:lnTo>
                  <a:pt x="3736012" y="1481572"/>
                </a:lnTo>
                <a:lnTo>
                  <a:pt x="3745230" y="1459073"/>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cubicBezTo>
                  <a:pt x="3760922" y="348396"/>
                  <a:pt x="3763447" y="357874"/>
                  <a:pt x="3765590" y="367328"/>
                </a:cubicBezTo>
                <a:lnTo>
                  <a:pt x="3769400" y="395640"/>
                </a:lnTo>
                <a:cubicBezTo>
                  <a:pt x="3769590" y="376781"/>
                  <a:pt x="3762352" y="357921"/>
                  <a:pt x="3759494" y="338870"/>
                </a:cubicBez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8"/>
                </a:lnTo>
                <a:lnTo>
                  <a:pt x="3785402" y="228944"/>
                </a:lnTo>
                <a:lnTo>
                  <a:pt x="3785402" y="228949"/>
                </a:lnTo>
                <a:lnTo>
                  <a:pt x="3785402" y="228948"/>
                </a:lnTo>
                <a:lnTo>
                  <a:pt x="3785402" y="228944"/>
                </a:lnTo>
                <a:lnTo>
                  <a:pt x="3780943" y="177271"/>
                </a:lnTo>
                <a:lnTo>
                  <a:pt x="3777129" y="153388"/>
                </a:lnTo>
                <a:lnTo>
                  <a:pt x="3776930" y="151569"/>
                </a:lnTo>
                <a:cubicBezTo>
                  <a:pt x="3772700" y="125876"/>
                  <a:pt x="3768195" y="100174"/>
                  <a:pt x="3766811" y="74129"/>
                </a:cubicBezTo>
                <a:close/>
                <a:moveTo>
                  <a:pt x="3766492" y="0"/>
                </a:moveTo>
                <a:lnTo>
                  <a:pt x="4230600" y="0"/>
                </a:lnTo>
                <a:lnTo>
                  <a:pt x="4229473" y="2817"/>
                </a:lnTo>
                <a:cubicBezTo>
                  <a:pt x="4221091" y="21486"/>
                  <a:pt x="4218423" y="43012"/>
                  <a:pt x="4215374" y="63587"/>
                </a:cubicBezTo>
                <a:cubicBezTo>
                  <a:pt x="4209850" y="101308"/>
                  <a:pt x="4206420" y="139219"/>
                  <a:pt x="4201468" y="176939"/>
                </a:cubicBezTo>
                <a:cubicBezTo>
                  <a:pt x="4200324" y="184941"/>
                  <a:pt x="4198230"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4" y="1489720"/>
                </a:cubicBezTo>
                <a:cubicBezTo>
                  <a:pt x="4198992" y="1505724"/>
                  <a:pt x="4192324" y="1523059"/>
                  <a:pt x="4196324" y="1537537"/>
                </a:cubicBezTo>
                <a:cubicBezTo>
                  <a:pt x="4207374" y="1576019"/>
                  <a:pt x="4220709" y="1614120"/>
                  <a:pt x="4237473" y="1650317"/>
                </a:cubicBezTo>
                <a:cubicBezTo>
                  <a:pt x="4254428" y="1687086"/>
                  <a:pt x="4268716" y="1721185"/>
                  <a:pt x="4251572" y="1763287"/>
                </a:cubicBezTo>
                <a:cubicBezTo>
                  <a:pt x="4244331" y="1781194"/>
                  <a:pt x="4249476" y="1804816"/>
                  <a:pt x="4251380" y="1825393"/>
                </a:cubicBezTo>
                <a:cubicBezTo>
                  <a:pt x="4252904" y="1840441"/>
                  <a:pt x="4261478" y="1854920"/>
                  <a:pt x="4261478" y="1869780"/>
                </a:cubicBezTo>
                <a:cubicBezTo>
                  <a:pt x="4261478" y="1909408"/>
                  <a:pt x="4271574" y="1944649"/>
                  <a:pt x="4292149" y="1978940"/>
                </a:cubicBezTo>
                <a:cubicBezTo>
                  <a:pt x="4300149" y="1992279"/>
                  <a:pt x="4294815" y="2013043"/>
                  <a:pt x="4296911" y="2030378"/>
                </a:cubicBezTo>
                <a:cubicBezTo>
                  <a:pt x="4299387" y="2048668"/>
                  <a:pt x="4301673" y="2067525"/>
                  <a:pt x="4307200" y="2085054"/>
                </a:cubicBezTo>
                <a:cubicBezTo>
                  <a:pt x="4321678" y="2130393"/>
                  <a:pt x="4338061" y="2175163"/>
                  <a:pt x="4353301" y="2220312"/>
                </a:cubicBezTo>
                <a:cubicBezTo>
                  <a:pt x="4365876" y="2257459"/>
                  <a:pt x="4355969" y="2294039"/>
                  <a:pt x="4350635" y="2330806"/>
                </a:cubicBezTo>
                <a:cubicBezTo>
                  <a:pt x="4347205" y="2353859"/>
                  <a:pt x="4339013" y="2375383"/>
                  <a:pt x="4351205" y="2401292"/>
                </a:cubicBezTo>
                <a:cubicBezTo>
                  <a:pt x="4362827" y="2426059"/>
                  <a:pt x="4360159" y="2457492"/>
                  <a:pt x="4366446" y="2485307"/>
                </a:cubicBezTo>
                <a:cubicBezTo>
                  <a:pt x="4371780" y="2508742"/>
                  <a:pt x="4380354" y="2531409"/>
                  <a:pt x="4388736" y="2554079"/>
                </a:cubicBezTo>
                <a:cubicBezTo>
                  <a:pt x="4400167" y="2584942"/>
                  <a:pt x="4412167" y="2615421"/>
                  <a:pt x="4406453" y="2649143"/>
                </a:cubicBezTo>
                <a:cubicBezTo>
                  <a:pt x="4399975" y="2687436"/>
                  <a:pt x="4424359" y="2713723"/>
                  <a:pt x="4440554" y="2743826"/>
                </a:cubicBezTo>
                <a:cubicBezTo>
                  <a:pt x="4451602" y="2764590"/>
                  <a:pt x="4459795" y="2787259"/>
                  <a:pt x="4466653" y="2809930"/>
                </a:cubicBezTo>
                <a:cubicBezTo>
                  <a:pt x="4475607" y="2840219"/>
                  <a:pt x="4480941" y="2871462"/>
                  <a:pt x="4489704" y="2901943"/>
                </a:cubicBezTo>
                <a:cubicBezTo>
                  <a:pt x="4502848" y="2948047"/>
                  <a:pt x="4513136" y="2994722"/>
                  <a:pt x="4505896" y="3042728"/>
                </a:cubicBezTo>
                <a:cubicBezTo>
                  <a:pt x="4502658" y="3064827"/>
                  <a:pt x="4502848" y="3085403"/>
                  <a:pt x="4507612" y="3107500"/>
                </a:cubicBezTo>
                <a:cubicBezTo>
                  <a:pt x="4515422" y="3143695"/>
                  <a:pt x="4516375" y="3180844"/>
                  <a:pt x="4545521" y="3209993"/>
                </a:cubicBezTo>
                <a:cubicBezTo>
                  <a:pt x="4555810" y="3220280"/>
                  <a:pt x="4558476" y="3238758"/>
                  <a:pt x="4563810" y="3253809"/>
                </a:cubicBezTo>
                <a:cubicBezTo>
                  <a:pt x="4570098" y="3271145"/>
                  <a:pt x="4566858" y="3283908"/>
                  <a:pt x="4548570" y="3293244"/>
                </a:cubicBezTo>
                <a:cubicBezTo>
                  <a:pt x="4540379" y="3297434"/>
                  <a:pt x="4532377" y="3309437"/>
                  <a:pt x="4531043" y="3318771"/>
                </a:cubicBezTo>
                <a:cubicBezTo>
                  <a:pt x="4527043" y="3346776"/>
                  <a:pt x="4532949" y="3372495"/>
                  <a:pt x="4545904" y="3399546"/>
                </a:cubicBezTo>
                <a:cubicBezTo>
                  <a:pt x="4558096" y="3424883"/>
                  <a:pt x="4556762" y="3456508"/>
                  <a:pt x="4561524" y="3485275"/>
                </a:cubicBezTo>
                <a:cubicBezTo>
                  <a:pt x="4564954" y="3505657"/>
                  <a:pt x="4572002" y="3526042"/>
                  <a:pt x="4572002" y="3546617"/>
                </a:cubicBezTo>
                <a:cubicBezTo>
                  <a:pt x="4572002" y="3572146"/>
                  <a:pt x="4565906" y="3597482"/>
                  <a:pt x="4563620" y="3623201"/>
                </a:cubicBezTo>
                <a:cubicBezTo>
                  <a:pt x="4561716" y="3643204"/>
                  <a:pt x="4562478" y="3663589"/>
                  <a:pt x="4560192" y="3683591"/>
                </a:cubicBezTo>
                <a:cubicBezTo>
                  <a:pt x="4558476" y="3699976"/>
                  <a:pt x="4554096" y="3716168"/>
                  <a:pt x="4550476" y="3732361"/>
                </a:cubicBezTo>
                <a:cubicBezTo>
                  <a:pt x="4549142" y="3738267"/>
                  <a:pt x="4543997" y="3744173"/>
                  <a:pt x="4544759" y="3749506"/>
                </a:cubicBezTo>
                <a:cubicBezTo>
                  <a:pt x="4552952" y="3802467"/>
                  <a:pt x="4516375" y="3840569"/>
                  <a:pt x="4500182" y="3885338"/>
                </a:cubicBezTo>
                <a:cubicBezTo>
                  <a:pt x="4483035" y="3932394"/>
                  <a:pt x="4456747" y="3977925"/>
                  <a:pt x="4464557" y="4030503"/>
                </a:cubicBezTo>
                <a:cubicBezTo>
                  <a:pt x="4469319" y="4062318"/>
                  <a:pt x="4480369" y="4092989"/>
                  <a:pt x="4487038" y="4124614"/>
                </a:cubicBezTo>
                <a:cubicBezTo>
                  <a:pt x="4489324" y="4135854"/>
                  <a:pt x="4488942" y="4148427"/>
                  <a:pt x="4486656" y="4159667"/>
                </a:cubicBezTo>
                <a:cubicBezTo>
                  <a:pt x="4476177" y="4213961"/>
                  <a:pt x="4474653" y="4267493"/>
                  <a:pt x="4491800" y="4320837"/>
                </a:cubicBezTo>
                <a:cubicBezTo>
                  <a:pt x="4494658" y="4329979"/>
                  <a:pt x="4497324" y="4339695"/>
                  <a:pt x="4497324" y="4349222"/>
                </a:cubicBezTo>
                <a:cubicBezTo>
                  <a:pt x="4497324" y="4401419"/>
                  <a:pt x="4493324" y="4452665"/>
                  <a:pt x="4474653" y="4502579"/>
                </a:cubicBezTo>
                <a:cubicBezTo>
                  <a:pt x="4468367" y="4519343"/>
                  <a:pt x="4472367" y="4539728"/>
                  <a:pt x="4470843" y="4558207"/>
                </a:cubicBezTo>
                <a:cubicBezTo>
                  <a:pt x="4469511" y="4575351"/>
                  <a:pt x="4468939" y="4592878"/>
                  <a:pt x="4464557" y="4609452"/>
                </a:cubicBezTo>
                <a:cubicBezTo>
                  <a:pt x="4458081" y="4633647"/>
                  <a:pt x="4457319" y="4656126"/>
                  <a:pt x="4463033" y="4681083"/>
                </a:cubicBezTo>
                <a:cubicBezTo>
                  <a:pt x="4468367" y="4704895"/>
                  <a:pt x="4465701" y="4730614"/>
                  <a:pt x="4465891" y="4755381"/>
                </a:cubicBezTo>
                <a:cubicBezTo>
                  <a:pt x="4466081" y="4783004"/>
                  <a:pt x="4466271" y="4810627"/>
                  <a:pt x="4465319" y="4838250"/>
                </a:cubicBezTo>
                <a:cubicBezTo>
                  <a:pt x="4464939" y="4849300"/>
                  <a:pt x="4457319" y="4861873"/>
                  <a:pt x="4460367" y="4871019"/>
                </a:cubicBezTo>
                <a:cubicBezTo>
                  <a:pt x="4470653" y="4900546"/>
                  <a:pt x="4458271" y="4930075"/>
                  <a:pt x="4463795" y="4959602"/>
                </a:cubicBezTo>
                <a:cubicBezTo>
                  <a:pt x="4466653" y="4974082"/>
                  <a:pt x="4458843" y="4990465"/>
                  <a:pt x="4458081" y="5006086"/>
                </a:cubicBezTo>
                <a:cubicBezTo>
                  <a:pt x="4456747" y="5031614"/>
                  <a:pt x="4457319" y="5057141"/>
                  <a:pt x="4456937" y="5082670"/>
                </a:cubicBezTo>
                <a:cubicBezTo>
                  <a:pt x="4456747" y="5091052"/>
                  <a:pt x="4455985" y="5099245"/>
                  <a:pt x="4455602" y="5107627"/>
                </a:cubicBezTo>
                <a:cubicBezTo>
                  <a:pt x="4455222" y="5115057"/>
                  <a:pt x="4453508" y="5122867"/>
                  <a:pt x="4454840" y="5129916"/>
                </a:cubicBezTo>
                <a:cubicBezTo>
                  <a:pt x="4459605" y="5155445"/>
                  <a:pt x="4467415" y="5180591"/>
                  <a:pt x="4470463" y="5206308"/>
                </a:cubicBezTo>
                <a:cubicBezTo>
                  <a:pt x="4473129" y="5228597"/>
                  <a:pt x="4469511" y="5251650"/>
                  <a:pt x="4471415" y="5274129"/>
                </a:cubicBezTo>
                <a:cubicBezTo>
                  <a:pt x="4474653" y="5313754"/>
                  <a:pt x="4480369" y="5353379"/>
                  <a:pt x="4483989" y="5393005"/>
                </a:cubicBezTo>
                <a:cubicBezTo>
                  <a:pt x="4484751" y="5401579"/>
                  <a:pt x="4479987" y="5410531"/>
                  <a:pt x="4479607" y="5419295"/>
                </a:cubicBezTo>
                <a:cubicBezTo>
                  <a:pt x="4478655" y="5446728"/>
                  <a:pt x="4478463" y="5474161"/>
                  <a:pt x="4477893" y="5501594"/>
                </a:cubicBezTo>
                <a:cubicBezTo>
                  <a:pt x="4477701" y="5517215"/>
                  <a:pt x="4478273" y="5533027"/>
                  <a:pt x="4476559" y="5548460"/>
                </a:cubicBezTo>
                <a:cubicBezTo>
                  <a:pt x="4474273" y="5568842"/>
                  <a:pt x="4470843" y="5587321"/>
                  <a:pt x="4485703" y="5606372"/>
                </a:cubicBezTo>
                <a:cubicBezTo>
                  <a:pt x="4508754" y="5635711"/>
                  <a:pt x="4499800" y="5673050"/>
                  <a:pt x="4505134" y="5706959"/>
                </a:cubicBezTo>
                <a:cubicBezTo>
                  <a:pt x="4506468" y="5715723"/>
                  <a:pt x="4506658" y="5724678"/>
                  <a:pt x="4508182" y="5733440"/>
                </a:cubicBezTo>
                <a:cubicBezTo>
                  <a:pt x="4511040" y="5749634"/>
                  <a:pt x="4514278" y="5765635"/>
                  <a:pt x="4517519" y="5781830"/>
                </a:cubicBezTo>
                <a:cubicBezTo>
                  <a:pt x="4518089" y="5784686"/>
                  <a:pt x="4518281" y="5787924"/>
                  <a:pt x="4519233" y="5790592"/>
                </a:cubicBezTo>
                <a:cubicBezTo>
                  <a:pt x="4527233" y="5815169"/>
                  <a:pt x="4536377" y="5839361"/>
                  <a:pt x="4542855" y="5864318"/>
                </a:cubicBezTo>
                <a:cubicBezTo>
                  <a:pt x="4546094" y="5876511"/>
                  <a:pt x="4546476" y="5890037"/>
                  <a:pt x="4544759" y="5902610"/>
                </a:cubicBezTo>
                <a:cubicBezTo>
                  <a:pt x="4539807" y="5939377"/>
                  <a:pt x="4537711" y="5975764"/>
                  <a:pt x="4544951" y="6012723"/>
                </a:cubicBezTo>
                <a:cubicBezTo>
                  <a:pt x="4547808" y="6027392"/>
                  <a:pt x="4543045" y="6043776"/>
                  <a:pt x="4541331" y="6059397"/>
                </a:cubicBezTo>
                <a:cubicBezTo>
                  <a:pt x="4536759" y="6096736"/>
                  <a:pt x="4531805" y="6134075"/>
                  <a:pt x="4527425" y="6171605"/>
                </a:cubicBezTo>
                <a:cubicBezTo>
                  <a:pt x="4524757" y="6195037"/>
                  <a:pt x="4523233" y="6218660"/>
                  <a:pt x="4520567" y="6242093"/>
                </a:cubicBezTo>
                <a:cubicBezTo>
                  <a:pt x="4517327" y="6269144"/>
                  <a:pt x="4512374" y="6296005"/>
                  <a:pt x="4509706" y="6323058"/>
                </a:cubicBezTo>
                <a:cubicBezTo>
                  <a:pt x="4506658" y="6353919"/>
                  <a:pt x="4506088" y="6384972"/>
                  <a:pt x="4502848" y="6415833"/>
                </a:cubicBezTo>
                <a:cubicBezTo>
                  <a:pt x="4496562" y="6472225"/>
                  <a:pt x="4489132" y="6528424"/>
                  <a:pt x="4482083" y="6584812"/>
                </a:cubicBezTo>
                <a:cubicBezTo>
                  <a:pt x="4475225" y="6639488"/>
                  <a:pt x="4469129" y="6694164"/>
                  <a:pt x="4460557" y="6748458"/>
                </a:cubicBezTo>
                <a:cubicBezTo>
                  <a:pt x="4456937" y="6771319"/>
                  <a:pt x="4447030" y="6793035"/>
                  <a:pt x="4441506" y="6815516"/>
                </a:cubicBezTo>
                <a:lnTo>
                  <a:pt x="4431806" y="6858001"/>
                </a:lnTo>
                <a:lnTo>
                  <a:pt x="4259553" y="6858001"/>
                </a:lnTo>
                <a:lnTo>
                  <a:pt x="4265716" y="6812064"/>
                </a:lnTo>
                <a:lnTo>
                  <a:pt x="4265716" y="6812064"/>
                </a:lnTo>
                <a:lnTo>
                  <a:pt x="4265716" y="6812063"/>
                </a:lnTo>
                <a:cubicBezTo>
                  <a:pt x="4265240" y="6788417"/>
                  <a:pt x="4259954" y="6764841"/>
                  <a:pt x="4246238" y="6742552"/>
                </a:cubicBezTo>
                <a:lnTo>
                  <a:pt x="4232402" y="6702976"/>
                </a:lnTo>
                <a:lnTo>
                  <a:pt x="4235549" y="6683027"/>
                </a:lnTo>
                <a:cubicBezTo>
                  <a:pt x="4237915" y="6676306"/>
                  <a:pt x="4241666" y="6669496"/>
                  <a:pt x="4247000" y="6662542"/>
                </a:cubicBezTo>
                <a:cubicBezTo>
                  <a:pt x="4254334" y="6653111"/>
                  <a:pt x="4256191" y="6639108"/>
                  <a:pt x="4254095" y="6625225"/>
                </a:cubicBezTo>
                <a:lnTo>
                  <a:pt x="4254095" y="6625225"/>
                </a:lnTo>
                <a:lnTo>
                  <a:pt x="4254095" y="6625224"/>
                </a:lnTo>
                <a:cubicBezTo>
                  <a:pt x="4251999" y="6611342"/>
                  <a:pt x="4245951" y="6597578"/>
                  <a:pt x="4237473" y="6588625"/>
                </a:cubicBezTo>
                <a:lnTo>
                  <a:pt x="4214994" y="6564620"/>
                </a:lnTo>
                <a:lnTo>
                  <a:pt x="4214994" y="6564621"/>
                </a:lnTo>
                <a:cubicBezTo>
                  <a:pt x="4225281" y="6575479"/>
                  <a:pt x="4231377" y="6582147"/>
                  <a:pt x="4237473" y="6588626"/>
                </a:cubicBezTo>
                <a:lnTo>
                  <a:pt x="4254095" y="6625225"/>
                </a:lnTo>
                <a:lnTo>
                  <a:pt x="4254084" y="6645552"/>
                </a:lnTo>
                <a:cubicBezTo>
                  <a:pt x="4252965" y="6651967"/>
                  <a:pt x="4250667" y="6657825"/>
                  <a:pt x="4247000" y="6662541"/>
                </a:cubicBezTo>
                <a:cubicBezTo>
                  <a:pt x="4236332" y="6676448"/>
                  <a:pt x="4231997" y="6689783"/>
                  <a:pt x="4232402" y="6702976"/>
                </a:cubicBezTo>
                <a:lnTo>
                  <a:pt x="4232402" y="6702976"/>
                </a:lnTo>
                <a:lnTo>
                  <a:pt x="4232402" y="6702977"/>
                </a:lnTo>
                <a:cubicBezTo>
                  <a:pt x="4232807" y="6716169"/>
                  <a:pt x="4237951" y="6729219"/>
                  <a:pt x="4246238" y="6742553"/>
                </a:cubicBezTo>
                <a:cubicBezTo>
                  <a:pt x="4253096" y="6753698"/>
                  <a:pt x="4257847" y="6765164"/>
                  <a:pt x="4260942" y="6776800"/>
                </a:cubicBezTo>
                <a:lnTo>
                  <a:pt x="4265716" y="6812064"/>
                </a:lnTo>
                <a:lnTo>
                  <a:pt x="4259553" y="6858001"/>
                </a:lnTo>
                <a:lnTo>
                  <a:pt x="4259553" y="6858001"/>
                </a:lnTo>
                <a:lnTo>
                  <a:pt x="4259553" y="6858002"/>
                </a:lnTo>
                <a:lnTo>
                  <a:pt x="0" y="6858002"/>
                </a:lnTo>
                <a:lnTo>
                  <a:pt x="0" y="2"/>
                </a:lnTo>
                <a:lnTo>
                  <a:pt x="3766492" y="1"/>
                </a:lnTo>
                <a:lnTo>
                  <a:pt x="3769210" y="21486"/>
                </a:lnTo>
                <a:close/>
              </a:path>
            </a:pathLst>
          </a:custGeom>
          <a:effectLst>
            <a:outerShdw blurRad="381000" dist="152400" algn="l" rotWithShape="0">
              <a:prstClr val="black">
                <a:alpha val="10000"/>
              </a:prstClr>
            </a:outerShdw>
          </a:effectLst>
        </p:spPr>
      </p:pic>
      <p:sp>
        <p:nvSpPr>
          <p:cNvPr id="12" name="Freeform: Shape 11">
            <a:extLst>
              <a:ext uri="{FF2B5EF4-FFF2-40B4-BE49-F238E27FC236}">
                <a16:creationId xmlns:a16="http://schemas.microsoft.com/office/drawing/2014/main" id="{340822D1-9EEA-4ECF-9360-D9AF87950D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3"/>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C292A62-7F34-4E30-BE04-48164A1DAF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05643" y="2991644"/>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9C108574-A3F1-D660-43BE-A2638535CFFC}"/>
              </a:ext>
            </a:extLst>
          </p:cNvPr>
          <p:cNvSpPr>
            <a:spLocks noGrp="1" noChangeArrowheads="1"/>
          </p:cNvSpPr>
          <p:nvPr>
            <p:ph idx="1"/>
          </p:nvPr>
        </p:nvSpPr>
        <p:spPr bwMode="auto">
          <a:xfrm>
            <a:off x="4822724" y="1904999"/>
            <a:ext cx="6095999" cy="30480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LSTM Model Performance: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Balanced dataset: Achieved 89.92% accuracy, demonstrating strong performance across all emotion classes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High F1-scores for each emotion, indicating good balance between precision and recall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Imbalanced dataset: Achieved 91.10% accuracy, but with varying F1-scores across emotions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Lower F1-scores for underrepresented emotions, highlighting the impact of class imbalance </a:t>
            </a:r>
          </a:p>
          <a:p>
            <a:pPr marL="0" marR="0" lvl="0" indent="0" defTabSz="914400" rtl="0" eaLnBrk="0" fontAlgn="base" latinLnBrk="0" hangingPunct="0">
              <a:spcBef>
                <a:spcPct val="0"/>
              </a:spcBef>
              <a:spcAft>
                <a:spcPts val="600"/>
              </a:spcAft>
              <a:buClrTx/>
              <a:buSzTx/>
              <a:buFontTx/>
              <a:buChar char="•"/>
              <a:tabLst/>
            </a:pPr>
            <a:r>
              <a:rPr kumimoji="0" lang="en-US" altLang="en-US" sz="1000" b="0" i="0" u="none" strike="noStrike" cap="none" normalizeH="0" baseline="0" dirty="0">
                <a:ln>
                  <a:noFill/>
                </a:ln>
                <a:effectLst/>
                <a:latin typeface="Arial" panose="020B0604020202020204" pitchFamily="34" charset="0"/>
              </a:rPr>
              <a:t>BERT Model Performance: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Balanced dataset: Achieved 93.17% accuracy, outperforming the LSTM model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Consistent F1-scores across emotions, showing robustness in handling balanced data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Imbalanced dataset: Achieved 95.00% accuracy, surpassing the LSTM model </a:t>
            </a:r>
          </a:p>
          <a:p>
            <a:pPr marL="457200" lvl="1" indent="0" eaLnBrk="0" fontAlgn="base" hangingPunct="0">
              <a:spcBef>
                <a:spcPct val="0"/>
              </a:spcBef>
              <a:spcAft>
                <a:spcPts val="600"/>
              </a:spcAft>
              <a:buFontTx/>
              <a:buChar char="•"/>
            </a:pPr>
            <a:r>
              <a:rPr kumimoji="0" lang="en-US" altLang="en-US" sz="1000" b="0" i="0" u="none" strike="noStrike" cap="none" normalizeH="0" baseline="0" dirty="0">
                <a:ln>
                  <a:noFill/>
                </a:ln>
                <a:effectLst/>
                <a:latin typeface="Arial" panose="020B0604020202020204" pitchFamily="34" charset="0"/>
              </a:rPr>
              <a:t>Varying F1-scores, with lower scores for underrepresented emotions</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129834292"/>
      </p:ext>
    </p:extLst>
  </p:cSld>
  <p:clrMapOvr>
    <a:masterClrMapping/>
  </p:clrMapOvr>
</p:sld>
</file>

<file path=ppt/theme/theme1.xml><?xml version="1.0" encoding="utf-8"?>
<a:theme xmlns:a="http://schemas.openxmlformats.org/drawingml/2006/main" name="TornVTI">
  <a:themeElements>
    <a:clrScheme name="AnalogousFromLightSeedLeftStep">
      <a:dk1>
        <a:srgbClr val="000000"/>
      </a:dk1>
      <a:lt1>
        <a:srgbClr val="FFFFFF"/>
      </a:lt1>
      <a:dk2>
        <a:srgbClr val="242841"/>
      </a:dk2>
      <a:lt2>
        <a:srgbClr val="E8E7E2"/>
      </a:lt2>
      <a:accent1>
        <a:srgbClr val="8891D5"/>
      </a:accent1>
      <a:accent2>
        <a:srgbClr val="6DA0CB"/>
      </a:accent2>
      <a:accent3>
        <a:srgbClr val="6EADB1"/>
      </a:accent3>
      <a:accent4>
        <a:srgbClr val="61B495"/>
      </a:accent4>
      <a:accent5>
        <a:srgbClr val="6BB47B"/>
      </a:accent5>
      <a:accent6>
        <a:srgbClr val="72B461"/>
      </a:accent6>
      <a:hlink>
        <a:srgbClr val="8A8453"/>
      </a:hlink>
      <a:folHlink>
        <a:srgbClr val="7F7F7F"/>
      </a:folHlink>
    </a:clrScheme>
    <a:fontScheme name="Torn">
      <a:majorFont>
        <a:latin typeface="Verdana Pro Cond SemiBold"/>
        <a:ea typeface=""/>
        <a:cs typeface=""/>
      </a:majorFont>
      <a:minorFont>
        <a:latin typeface="Verdana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rnVTI" id="{D93270A2-BAD7-4DCC-9D1D-3427EACCFA88}" vid="{1B17486C-9B79-43FC-98F9-5BF7AA5600D2}"/>
    </a:ext>
  </a:extLst>
</a:theme>
</file>

<file path=docProps/app.xml><?xml version="1.0" encoding="utf-8"?>
<Properties xmlns="http://schemas.openxmlformats.org/officeDocument/2006/extended-properties" xmlns:vt="http://schemas.openxmlformats.org/officeDocument/2006/docPropsVTypes">
  <Template>Celestial</Template>
  <TotalTime>19</TotalTime>
  <Words>1772</Words>
  <Application>Microsoft Macintosh PowerPoint</Application>
  <PresentationFormat>Widescreen</PresentationFormat>
  <Paragraphs>173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Verdana Pro</vt:lpstr>
      <vt:lpstr>Verdana Pro Cond SemiBold</vt:lpstr>
      <vt:lpstr>TornVTI</vt:lpstr>
      <vt:lpstr>Exploring Deep Learning Architectures for Emotion Recognition: Adapting LSTM and BERT Models from Reddit to Twitter</vt:lpstr>
      <vt:lpstr>Introduction:</vt:lpstr>
      <vt:lpstr>Introduction:</vt:lpstr>
      <vt:lpstr>Datasets: </vt:lpstr>
      <vt:lpstr>Datasets</vt:lpstr>
      <vt:lpstr>Methodology:</vt:lpstr>
      <vt:lpstr>Methodology:</vt:lpstr>
      <vt:lpstr>Experimental Setup</vt:lpstr>
      <vt:lpstr>Results on Twitter Dataset:</vt:lpstr>
      <vt:lpstr>Results on Twitter Dataset:</vt:lpstr>
      <vt:lpstr>Results on GoEmotions Dataset:</vt:lpstr>
      <vt:lpstr>Results on GoEmotions Dataset:</vt:lpstr>
      <vt:lpstr>Impact of Class Imbalance:</vt:lpstr>
      <vt:lpstr>Domain Adaptation Challenges: </vt:lpstr>
      <vt:lpstr>Future Research Directions: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Bhargav G</dc:creator>
  <cp:lastModifiedBy>Saketh Reddy Atla</cp:lastModifiedBy>
  <cp:revision>3</cp:revision>
  <dcterms:created xsi:type="dcterms:W3CDTF">2024-05-02T16:00:32Z</dcterms:created>
  <dcterms:modified xsi:type="dcterms:W3CDTF">2024-09-18T12:25:35Z</dcterms:modified>
</cp:coreProperties>
</file>