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B1C6D9-E57E-4447-85B5-2E4CD349BE2B}">
  <a:tblStyle styleId="{06B1C6D9-E57E-4447-85B5-2E4CD349BE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8552ce18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38552ce1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38552ce18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38552ce1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38552ce18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38552ce1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38552ce18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38552ce1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38552ce18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38552ce1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38552ce18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38552ce1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38552ce18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38552ce1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ENPM 808A: Data Driven Motion Planning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Saketh Narayan Banagiri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28150" y="19354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using Hoeffding’s Inequality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total number of test examples (N)= 12, 220.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considering δ =  0.05% i.e. 95% probability, we get :</a:t>
            </a:r>
            <a:endParaRPr/>
          </a:p>
          <a:p>
            <a:pPr indent="45720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E</a:t>
            </a:r>
            <a:r>
              <a:rPr baseline="-25000" i="1" lang="en"/>
              <a:t>o</a:t>
            </a:r>
            <a:r>
              <a:rPr i="1" lang="en"/>
              <a:t>&lt;= 0.01228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Successfully developed a machine learning model for a four-wheeled toy car with non-holonomic constraints, using Data-Driven Motion Planning approach using Convolutional Neural Networks.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-30003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Robot navigation entails the ability of a robot to establish its location within its frame of reference and plan a route to reach its desired location.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Path planning is a crucial element of autonomous mobile robot navigation.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involves generating a map of the environment through the analysis of sensor data, which entails intensive computational processing.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minimize this computation, this project proposes a data-driven motion planning approach.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494700" cy="26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goal of this project is to develop a machine learning model for a four-wheeled toy car with non-holonomic constraints, as it navigates through corridor and box environments using real-time sensor data collected through laser scanning.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organized into columns as follows: 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1080 columns represent the laser range data. 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Next 4 columns represent final goal information. 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Next 4 columns represent the local goal information. 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Next 4 columns represent the robot's current position and pose information. 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 2 columns represent the commanded actions.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Laser data from 1080 </a:t>
            </a:r>
            <a:r>
              <a:rPr lang="en"/>
              <a:t>columns</a:t>
            </a:r>
            <a:r>
              <a:rPr lang="en"/>
              <a:t> to 12 </a:t>
            </a:r>
            <a:r>
              <a:rPr lang="en"/>
              <a:t>columns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and orientation information are reduced to 8 </a:t>
            </a:r>
            <a:r>
              <a:rPr lang="en"/>
              <a:t>columns</a:t>
            </a:r>
            <a:r>
              <a:rPr lang="en"/>
              <a:t> </a:t>
            </a:r>
            <a:r>
              <a:rPr lang="en"/>
              <a:t>from</a:t>
            </a:r>
            <a:r>
              <a:rPr lang="en"/>
              <a:t> 12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total, the number of </a:t>
            </a:r>
            <a:r>
              <a:rPr lang="en"/>
              <a:t>columns</a:t>
            </a:r>
            <a:r>
              <a:rPr lang="en"/>
              <a:t> were reduced to 22 from 1094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already separated into training and test sets.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Further, I have separated the training set with a split of 0.1 to compare training and validation losses for my final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Selection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2398050"/>
            <a:ext cx="34353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the mean absolute errors, I chose to use CNN as the final model.</a:t>
            </a:r>
            <a:endParaRPr sz="1600"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4572000" y="23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{06B1C6D9-E57E-4447-85B5-2E4CD349BE2B}</a:tableStyleId>
              </a:tblPr>
              <a:tblGrid>
                <a:gridCol w="2241175"/>
                <a:gridCol w="2241175"/>
              </a:tblGrid>
              <a:tr h="3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Machine Learning Pipeline</a:t>
                      </a:r>
                      <a:endParaRPr b="1"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Mean absolute error</a:t>
                      </a:r>
                      <a:endParaRPr b="1"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Linear Regression</a:t>
                      </a:r>
                      <a:endParaRPr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0.24189557811305168</a:t>
                      </a:r>
                      <a:endParaRPr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Support Vector Regression</a:t>
                      </a:r>
                      <a:endParaRPr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0.26905703357030397</a:t>
                      </a:r>
                      <a:endParaRPr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Gradient Boosting Regressor</a:t>
                      </a:r>
                      <a:endParaRPr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0.20074039777749236</a:t>
                      </a:r>
                      <a:endParaRPr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Convolutional Neural Network</a:t>
                      </a:r>
                      <a:endParaRPr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0.18509529328224894</a:t>
                      </a:r>
                      <a:endParaRPr sz="1200"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following hyperparameters were adjusted. 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Depth</a:t>
            </a:r>
            <a:r>
              <a:rPr lang="en"/>
              <a:t>: Increased the number of layers and nodes. Used 6 layers in total. 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Batch</a:t>
            </a:r>
            <a:r>
              <a:rPr lang="en"/>
              <a:t> </a:t>
            </a:r>
            <a:r>
              <a:rPr b="1" lang="en"/>
              <a:t>size</a:t>
            </a:r>
            <a:r>
              <a:rPr lang="en"/>
              <a:t>: Iterated the algorithm for various values of batch size. 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Epochs</a:t>
            </a:r>
            <a:r>
              <a:rPr lang="en"/>
              <a:t>: Iterated the algorithm for various values of epochs and it was finally set to be 100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Implemented L1 Regularization in the initial layer of the neural network to correct the over fitting.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Final model is a CNN of 6 layers.</a:t>
            </a:r>
            <a:endParaRPr sz="16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Ein_train  = 0.14334958132026288 Ein_test = 0.17088120598505221</a:t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L1 regularization to avoid overfitting.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plots shown are the ones obtained after L1 regularization.</a:t>
            </a:r>
            <a:endParaRPr sz="16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075" y="254350"/>
            <a:ext cx="3089867" cy="23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296" y="2853775"/>
            <a:ext cx="2939442" cy="22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