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89" r:id="rId3"/>
    <p:sldId id="258" r:id="rId4"/>
    <p:sldId id="259" r:id="rId5"/>
    <p:sldId id="261" r:id="rId6"/>
    <p:sldId id="265" r:id="rId7"/>
    <p:sldId id="291" r:id="rId8"/>
    <p:sldId id="266" r:id="rId9"/>
    <p:sldId id="274" r:id="rId10"/>
    <p:sldId id="293" r:id="rId11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36435-AC15-4B1E-A822-36D1B2231E90}" v="6" dt="2024-01-24T04:50:31.712"/>
    <p1510:client id="{9D66ADB5-EB47-4303-8CC1-C3CC48AE1350}" v="2" dt="2024-01-24T10:48:09.5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2" d="100"/>
          <a:sy n="122" d="100"/>
        </p:scale>
        <p:origin x="97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ttiprolu Saketh" userId="fef5b768250c78e4" providerId="LiveId" clId="{9D66ADB5-EB47-4303-8CC1-C3CC48AE1350}"/>
    <pc:docChg chg="undo redo custSel delSld modSld">
      <pc:chgData name="Gottiprolu Saketh" userId="fef5b768250c78e4" providerId="LiveId" clId="{9D66ADB5-EB47-4303-8CC1-C3CC48AE1350}" dt="2024-01-24T11:18:23.095" v="257" actId="2696"/>
      <pc:docMkLst>
        <pc:docMk/>
      </pc:docMkLst>
      <pc:sldChg chg="del">
        <pc:chgData name="Gottiprolu Saketh" userId="fef5b768250c78e4" providerId="LiveId" clId="{9D66ADB5-EB47-4303-8CC1-C3CC48AE1350}" dt="2024-01-24T10:28:54.746" v="0" actId="2696"/>
        <pc:sldMkLst>
          <pc:docMk/>
          <pc:sldMk cId="0" sldId="257"/>
        </pc:sldMkLst>
      </pc:sldChg>
      <pc:sldChg chg="delSp modSp mod">
        <pc:chgData name="Gottiprolu Saketh" userId="fef5b768250c78e4" providerId="LiveId" clId="{9D66ADB5-EB47-4303-8CC1-C3CC48AE1350}" dt="2024-01-24T10:41:37.420" v="51" actId="122"/>
        <pc:sldMkLst>
          <pc:docMk/>
          <pc:sldMk cId="0" sldId="258"/>
        </pc:sldMkLst>
        <pc:spChg chg="mod">
          <ac:chgData name="Gottiprolu Saketh" userId="fef5b768250c78e4" providerId="LiveId" clId="{9D66ADB5-EB47-4303-8CC1-C3CC48AE1350}" dt="2024-01-24T10:41:22.513" v="50" actId="1036"/>
          <ac:spMkLst>
            <pc:docMk/>
            <pc:sldMk cId="0" sldId="258"/>
            <ac:spMk id="2" creationId="{00000000-0000-0000-0000-000000000000}"/>
          </ac:spMkLst>
        </pc:spChg>
        <pc:spChg chg="mod">
          <ac:chgData name="Gottiprolu Saketh" userId="fef5b768250c78e4" providerId="LiveId" clId="{9D66ADB5-EB47-4303-8CC1-C3CC48AE1350}" dt="2024-01-24T10:41:37.420" v="51" actId="122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Gottiprolu Saketh" userId="fef5b768250c78e4" providerId="LiveId" clId="{9D66ADB5-EB47-4303-8CC1-C3CC48AE1350}" dt="2024-01-24T10:41:11.355" v="48" actId="478"/>
          <ac:spMkLst>
            <pc:docMk/>
            <pc:sldMk cId="0" sldId="258"/>
            <ac:spMk id="7" creationId="{00000000-0000-0000-0000-000000000000}"/>
          </ac:spMkLst>
        </pc:spChg>
        <pc:spChg chg="mod">
          <ac:chgData name="Gottiprolu Saketh" userId="fef5b768250c78e4" providerId="LiveId" clId="{9D66ADB5-EB47-4303-8CC1-C3CC48AE1350}" dt="2024-01-24T10:40:52.051" v="45" actId="1076"/>
          <ac:spMkLst>
            <pc:docMk/>
            <pc:sldMk cId="0" sldId="258"/>
            <ac:spMk id="9" creationId="{00000000-0000-0000-0000-000000000000}"/>
          </ac:spMkLst>
        </pc:spChg>
      </pc:sldChg>
      <pc:sldChg chg="modSp mod">
        <pc:chgData name="Gottiprolu Saketh" userId="fef5b768250c78e4" providerId="LiveId" clId="{9D66ADB5-EB47-4303-8CC1-C3CC48AE1350}" dt="2024-01-24T11:11:15.276" v="221" actId="122"/>
        <pc:sldMkLst>
          <pc:docMk/>
          <pc:sldMk cId="0" sldId="259"/>
        </pc:sldMkLst>
        <pc:spChg chg="mod">
          <ac:chgData name="Gottiprolu Saketh" userId="fef5b768250c78e4" providerId="LiveId" clId="{9D66ADB5-EB47-4303-8CC1-C3CC48AE1350}" dt="2024-01-24T11:11:15.276" v="221" actId="122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Gottiprolu Saketh" userId="fef5b768250c78e4" providerId="LiveId" clId="{9D66ADB5-EB47-4303-8CC1-C3CC48AE1350}" dt="2024-01-24T11:11:22.583" v="222" actId="122"/>
        <pc:sldMkLst>
          <pc:docMk/>
          <pc:sldMk cId="0" sldId="261"/>
        </pc:sldMkLst>
        <pc:spChg chg="mod">
          <ac:chgData name="Gottiprolu Saketh" userId="fef5b768250c78e4" providerId="LiveId" clId="{9D66ADB5-EB47-4303-8CC1-C3CC48AE1350}" dt="2024-01-24T11:11:22.583" v="222" actId="122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Gottiprolu Saketh" userId="fef5b768250c78e4" providerId="LiveId" clId="{9D66ADB5-EB47-4303-8CC1-C3CC48AE1350}" dt="2024-01-24T11:17:54.602" v="256" actId="2711"/>
        <pc:sldMkLst>
          <pc:docMk/>
          <pc:sldMk cId="0" sldId="265"/>
        </pc:sldMkLst>
        <pc:spChg chg="mod">
          <ac:chgData name="Gottiprolu Saketh" userId="fef5b768250c78e4" providerId="LiveId" clId="{9D66ADB5-EB47-4303-8CC1-C3CC48AE1350}" dt="2024-01-24T10:45:15.372" v="61" actId="122"/>
          <ac:spMkLst>
            <pc:docMk/>
            <pc:sldMk cId="0" sldId="265"/>
            <ac:spMk id="5" creationId="{00000000-0000-0000-0000-000000000000}"/>
          </ac:spMkLst>
        </pc:spChg>
        <pc:spChg chg="mod">
          <ac:chgData name="Gottiprolu Saketh" userId="fef5b768250c78e4" providerId="LiveId" clId="{9D66ADB5-EB47-4303-8CC1-C3CC48AE1350}" dt="2024-01-24T11:08:07.226" v="212" actId="20577"/>
          <ac:spMkLst>
            <pc:docMk/>
            <pc:sldMk cId="0" sldId="265"/>
            <ac:spMk id="11" creationId="{97567D1E-5DD5-9AAE-0E2F-115A9D732BC8}"/>
          </ac:spMkLst>
        </pc:spChg>
        <pc:spChg chg="mod">
          <ac:chgData name="Gottiprolu Saketh" userId="fef5b768250c78e4" providerId="LiveId" clId="{9D66ADB5-EB47-4303-8CC1-C3CC48AE1350}" dt="2024-01-24T11:17:54.602" v="256" actId="2711"/>
          <ac:spMkLst>
            <pc:docMk/>
            <pc:sldMk cId="0" sldId="265"/>
            <ac:spMk id="14" creationId="{F95D8F0A-F9AC-ECFD-7853-A8108CC14B47}"/>
          </ac:spMkLst>
        </pc:spChg>
      </pc:sldChg>
      <pc:sldChg chg="modSp mod">
        <pc:chgData name="Gottiprolu Saketh" userId="fef5b768250c78e4" providerId="LiveId" clId="{9D66ADB5-EB47-4303-8CC1-C3CC48AE1350}" dt="2024-01-24T10:45:21.837" v="62" actId="122"/>
        <pc:sldMkLst>
          <pc:docMk/>
          <pc:sldMk cId="0" sldId="266"/>
        </pc:sldMkLst>
        <pc:spChg chg="mod">
          <ac:chgData name="Gottiprolu Saketh" userId="fef5b768250c78e4" providerId="LiveId" clId="{9D66ADB5-EB47-4303-8CC1-C3CC48AE1350}" dt="2024-01-24T10:45:21.837" v="62" actId="122"/>
          <ac:spMkLst>
            <pc:docMk/>
            <pc:sldMk cId="0" sldId="266"/>
            <ac:spMk id="2" creationId="{00000000-0000-0000-0000-000000000000}"/>
          </ac:spMkLst>
        </pc:spChg>
      </pc:sldChg>
      <pc:sldChg chg="modSp mod">
        <pc:chgData name="Gottiprolu Saketh" userId="fef5b768250c78e4" providerId="LiveId" clId="{9D66ADB5-EB47-4303-8CC1-C3CC48AE1350}" dt="2024-01-24T11:17:03.647" v="254" actId="122"/>
        <pc:sldMkLst>
          <pc:docMk/>
          <pc:sldMk cId="0" sldId="274"/>
        </pc:sldMkLst>
        <pc:spChg chg="mod">
          <ac:chgData name="Gottiprolu Saketh" userId="fef5b768250c78e4" providerId="LiveId" clId="{9D66ADB5-EB47-4303-8CC1-C3CC48AE1350}" dt="2024-01-24T11:17:03.647" v="254" actId="122"/>
          <ac:spMkLst>
            <pc:docMk/>
            <pc:sldMk cId="0" sldId="274"/>
            <ac:spMk id="2" creationId="{00000000-0000-0000-0000-000000000000}"/>
          </ac:spMkLst>
        </pc:spChg>
      </pc:sldChg>
      <pc:sldChg chg="modSp del mod">
        <pc:chgData name="Gottiprolu Saketh" userId="fef5b768250c78e4" providerId="LiveId" clId="{9D66ADB5-EB47-4303-8CC1-C3CC48AE1350}" dt="2024-01-24T11:16:45.643" v="253" actId="2696"/>
        <pc:sldMkLst>
          <pc:docMk/>
          <pc:sldMk cId="0" sldId="279"/>
        </pc:sldMkLst>
        <pc:spChg chg="mod">
          <ac:chgData name="Gottiprolu Saketh" userId="fef5b768250c78e4" providerId="LiveId" clId="{9D66ADB5-EB47-4303-8CC1-C3CC48AE1350}" dt="2024-01-24T11:14:58.175" v="248" actId="2711"/>
          <ac:spMkLst>
            <pc:docMk/>
            <pc:sldMk cId="0" sldId="279"/>
            <ac:spMk id="3" creationId="{00000000-0000-0000-0000-000000000000}"/>
          </ac:spMkLst>
        </pc:spChg>
        <pc:spChg chg="mod">
          <ac:chgData name="Gottiprolu Saketh" userId="fef5b768250c78e4" providerId="LiveId" clId="{9D66ADB5-EB47-4303-8CC1-C3CC48AE1350}" dt="2024-01-24T11:14:58.175" v="248" actId="2711"/>
          <ac:spMkLst>
            <pc:docMk/>
            <pc:sldMk cId="0" sldId="279"/>
            <ac:spMk id="4" creationId="{00000000-0000-0000-0000-000000000000}"/>
          </ac:spMkLst>
        </pc:spChg>
        <pc:spChg chg="mod">
          <ac:chgData name="Gottiprolu Saketh" userId="fef5b768250c78e4" providerId="LiveId" clId="{9D66ADB5-EB47-4303-8CC1-C3CC48AE1350}" dt="2024-01-24T11:14:58.175" v="248" actId="2711"/>
          <ac:spMkLst>
            <pc:docMk/>
            <pc:sldMk cId="0" sldId="279"/>
            <ac:spMk id="5" creationId="{00000000-0000-0000-0000-000000000000}"/>
          </ac:spMkLst>
        </pc:spChg>
        <pc:spChg chg="mod">
          <ac:chgData name="Gottiprolu Saketh" userId="fef5b768250c78e4" providerId="LiveId" clId="{9D66ADB5-EB47-4303-8CC1-C3CC48AE1350}" dt="2024-01-24T11:14:58.175" v="248" actId="2711"/>
          <ac:spMkLst>
            <pc:docMk/>
            <pc:sldMk cId="0" sldId="279"/>
            <ac:spMk id="8" creationId="{00000000-0000-0000-0000-000000000000}"/>
          </ac:spMkLst>
        </pc:spChg>
        <pc:spChg chg="mod">
          <ac:chgData name="Gottiprolu Saketh" userId="fef5b768250c78e4" providerId="LiveId" clId="{9D66ADB5-EB47-4303-8CC1-C3CC48AE1350}" dt="2024-01-24T11:14:58.175" v="248" actId="2711"/>
          <ac:spMkLst>
            <pc:docMk/>
            <pc:sldMk cId="0" sldId="279"/>
            <ac:spMk id="9" creationId="{00000000-0000-0000-0000-000000000000}"/>
          </ac:spMkLst>
        </pc:spChg>
        <pc:spChg chg="mod">
          <ac:chgData name="Gottiprolu Saketh" userId="fef5b768250c78e4" providerId="LiveId" clId="{9D66ADB5-EB47-4303-8CC1-C3CC48AE1350}" dt="2024-01-24T11:14:58.175" v="248" actId="2711"/>
          <ac:spMkLst>
            <pc:docMk/>
            <pc:sldMk cId="0" sldId="279"/>
            <ac:spMk id="10" creationId="{00000000-0000-0000-0000-000000000000}"/>
          </ac:spMkLst>
        </pc:spChg>
        <pc:spChg chg="mod">
          <ac:chgData name="Gottiprolu Saketh" userId="fef5b768250c78e4" providerId="LiveId" clId="{9D66ADB5-EB47-4303-8CC1-C3CC48AE1350}" dt="2024-01-24T11:16:09.402" v="249" actId="255"/>
          <ac:spMkLst>
            <pc:docMk/>
            <pc:sldMk cId="0" sldId="279"/>
            <ac:spMk id="11" creationId="{00000000-0000-0000-0000-000000000000}"/>
          </ac:spMkLst>
        </pc:spChg>
      </pc:sldChg>
      <pc:sldChg chg="modSp del mod">
        <pc:chgData name="Gottiprolu Saketh" userId="fef5b768250c78e4" providerId="LiveId" clId="{9D66ADB5-EB47-4303-8CC1-C3CC48AE1350}" dt="2024-01-24T11:18:23.095" v="257" actId="2696"/>
        <pc:sldMkLst>
          <pc:docMk/>
          <pc:sldMk cId="0" sldId="288"/>
        </pc:sldMkLst>
        <pc:spChg chg="mod">
          <ac:chgData name="Gottiprolu Saketh" userId="fef5b768250c78e4" providerId="LiveId" clId="{9D66ADB5-EB47-4303-8CC1-C3CC48AE1350}" dt="2024-01-24T11:17:27.083" v="255" actId="255"/>
          <ac:spMkLst>
            <pc:docMk/>
            <pc:sldMk cId="0" sldId="288"/>
            <ac:spMk id="5" creationId="{00000000-0000-0000-0000-000000000000}"/>
          </ac:spMkLst>
        </pc:spChg>
      </pc:sldChg>
      <pc:sldChg chg="modSp mod">
        <pc:chgData name="Gottiprolu Saketh" userId="fef5b768250c78e4" providerId="LiveId" clId="{9D66ADB5-EB47-4303-8CC1-C3CC48AE1350}" dt="2024-01-24T10:42:24.217" v="58" actId="20577"/>
        <pc:sldMkLst>
          <pc:docMk/>
          <pc:sldMk cId="1565751038" sldId="289"/>
        </pc:sldMkLst>
        <pc:spChg chg="mod">
          <ac:chgData name="Gottiprolu Saketh" userId="fef5b768250c78e4" providerId="LiveId" clId="{9D66ADB5-EB47-4303-8CC1-C3CC48AE1350}" dt="2024-01-24T10:40:27.699" v="44" actId="122"/>
          <ac:spMkLst>
            <pc:docMk/>
            <pc:sldMk cId="1565751038" sldId="289"/>
            <ac:spMk id="2" creationId="{A8791BAC-B4A6-A9A5-1919-0207E891481C}"/>
          </ac:spMkLst>
        </pc:spChg>
        <pc:spChg chg="mod">
          <ac:chgData name="Gottiprolu Saketh" userId="fef5b768250c78e4" providerId="LiveId" clId="{9D66ADB5-EB47-4303-8CC1-C3CC48AE1350}" dt="2024-01-24T10:42:24.217" v="58" actId="20577"/>
          <ac:spMkLst>
            <pc:docMk/>
            <pc:sldMk cId="1565751038" sldId="289"/>
            <ac:spMk id="3" creationId="{732B865A-E20D-C8C9-ECA4-6682DFC78178}"/>
          </ac:spMkLst>
        </pc:spChg>
      </pc:sldChg>
      <pc:sldChg chg="del">
        <pc:chgData name="Gottiprolu Saketh" userId="fef5b768250c78e4" providerId="LiveId" clId="{9D66ADB5-EB47-4303-8CC1-C3CC48AE1350}" dt="2024-01-24T10:48:46.480" v="94" actId="2696"/>
        <pc:sldMkLst>
          <pc:docMk/>
          <pc:sldMk cId="3571432647" sldId="290"/>
        </pc:sldMkLst>
      </pc:sldChg>
      <pc:sldChg chg="modSp mod">
        <pc:chgData name="Gottiprolu Saketh" userId="fef5b768250c78e4" providerId="LiveId" clId="{9D66ADB5-EB47-4303-8CC1-C3CC48AE1350}" dt="2024-01-24T10:45:08.832" v="60" actId="122"/>
        <pc:sldMkLst>
          <pc:docMk/>
          <pc:sldMk cId="65303026" sldId="291"/>
        </pc:sldMkLst>
        <pc:spChg chg="mod">
          <ac:chgData name="Gottiprolu Saketh" userId="fef5b768250c78e4" providerId="LiveId" clId="{9D66ADB5-EB47-4303-8CC1-C3CC48AE1350}" dt="2024-01-24T10:45:08.832" v="60" actId="122"/>
          <ac:spMkLst>
            <pc:docMk/>
            <pc:sldMk cId="65303026" sldId="291"/>
            <ac:spMk id="5" creationId="{00000000-0000-0000-0000-000000000000}"/>
          </ac:spMkLst>
        </pc:spChg>
      </pc:sldChg>
      <pc:sldChg chg="modSp mod">
        <pc:chgData name="Gottiprolu Saketh" userId="fef5b768250c78e4" providerId="LiveId" clId="{9D66ADB5-EB47-4303-8CC1-C3CC48AE1350}" dt="2024-01-24T11:16:31.453" v="252" actId="1076"/>
        <pc:sldMkLst>
          <pc:docMk/>
          <pc:sldMk cId="1306149549" sldId="293"/>
        </pc:sldMkLst>
        <pc:spChg chg="mod">
          <ac:chgData name="Gottiprolu Saketh" userId="fef5b768250c78e4" providerId="LiveId" clId="{9D66ADB5-EB47-4303-8CC1-C3CC48AE1350}" dt="2024-01-24T11:10:15.454" v="219" actId="20577"/>
          <ac:spMkLst>
            <pc:docMk/>
            <pc:sldMk cId="1306149549" sldId="293"/>
            <ac:spMk id="2" creationId="{087CF23E-5A52-22BB-A673-3113111E9745}"/>
          </ac:spMkLst>
        </pc:spChg>
        <pc:spChg chg="mod">
          <ac:chgData name="Gottiprolu Saketh" userId="fef5b768250c78e4" providerId="LiveId" clId="{9D66ADB5-EB47-4303-8CC1-C3CC48AE1350}" dt="2024-01-24T11:13:45.766" v="246" actId="2711"/>
          <ac:spMkLst>
            <pc:docMk/>
            <pc:sldMk cId="1306149549" sldId="293"/>
            <ac:spMk id="3" creationId="{E377F55E-4066-79B8-C607-18D1981BF348}"/>
          </ac:spMkLst>
        </pc:spChg>
        <pc:spChg chg="mod">
          <ac:chgData name="Gottiprolu Saketh" userId="fef5b768250c78e4" providerId="LiveId" clId="{9D66ADB5-EB47-4303-8CC1-C3CC48AE1350}" dt="2024-01-24T11:16:31.453" v="252" actId="1076"/>
          <ac:spMkLst>
            <pc:docMk/>
            <pc:sldMk cId="1306149549" sldId="293"/>
            <ac:spMk id="7" creationId="{4D0D16FE-457E-F3CD-2EDA-142F3877F844}"/>
          </ac:spMkLst>
        </pc:spChg>
      </pc:sldChg>
    </pc:docChg>
  </pc:docChgLst>
  <pc:docChgLst>
    <pc:chgData name="Lokesh Tammi" userId="17b9e54fbbce4121" providerId="LiveId" clId="{3AD36435-AC15-4B1E-A822-36D1B2231E90}"/>
    <pc:docChg chg="custSel delSld modSld">
      <pc:chgData name="Lokesh Tammi" userId="17b9e54fbbce4121" providerId="LiveId" clId="{3AD36435-AC15-4B1E-A822-36D1B2231E90}" dt="2024-01-24T04:52:13.584" v="14" actId="20577"/>
      <pc:docMkLst>
        <pc:docMk/>
      </pc:docMkLst>
      <pc:sldChg chg="modSp mod">
        <pc:chgData name="Lokesh Tammi" userId="17b9e54fbbce4121" providerId="LiveId" clId="{3AD36435-AC15-4B1E-A822-36D1B2231E90}" dt="2024-01-24T04:52:13.584" v="14" actId="20577"/>
        <pc:sldMkLst>
          <pc:docMk/>
          <pc:sldMk cId="0" sldId="256"/>
        </pc:sldMkLst>
        <pc:spChg chg="mod">
          <ac:chgData name="Lokesh Tammi" userId="17b9e54fbbce4121" providerId="LiveId" clId="{3AD36435-AC15-4B1E-A822-36D1B2231E90}" dt="2024-01-24T04:52:13.584" v="14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">
        <pc:chgData name="Lokesh Tammi" userId="17b9e54fbbce4121" providerId="LiveId" clId="{3AD36435-AC15-4B1E-A822-36D1B2231E90}" dt="2024-01-24T04:40:03.917" v="2"/>
        <pc:sldMkLst>
          <pc:docMk/>
          <pc:sldMk cId="0" sldId="257"/>
        </pc:sldMkLst>
        <pc:spChg chg="mod">
          <ac:chgData name="Lokesh Tammi" userId="17b9e54fbbce4121" providerId="LiveId" clId="{3AD36435-AC15-4B1E-A822-36D1B2231E90}" dt="2024-01-24T04:40:03.917" v="2"/>
          <ac:spMkLst>
            <pc:docMk/>
            <pc:sldMk cId="0" sldId="257"/>
            <ac:spMk id="15" creationId="{00000000-0000-0000-0000-000000000000}"/>
          </ac:spMkLst>
        </pc:spChg>
      </pc:sldChg>
      <pc:sldChg chg="delSp modSp mod">
        <pc:chgData name="Lokesh Tammi" userId="17b9e54fbbce4121" providerId="LiveId" clId="{3AD36435-AC15-4B1E-A822-36D1B2231E90}" dt="2024-01-24T04:50:00.457" v="13" actId="478"/>
        <pc:sldMkLst>
          <pc:docMk/>
          <pc:sldMk cId="0" sldId="258"/>
        </pc:sldMkLst>
        <pc:spChg chg="mod">
          <ac:chgData name="Lokesh Tammi" userId="17b9e54fbbce4121" providerId="LiveId" clId="{3AD36435-AC15-4B1E-A822-36D1B2231E90}" dt="2024-01-24T04:40:19.794" v="4" actId="20577"/>
          <ac:spMkLst>
            <pc:docMk/>
            <pc:sldMk cId="0" sldId="258"/>
            <ac:spMk id="4" creationId="{00000000-0000-0000-0000-000000000000}"/>
          </ac:spMkLst>
        </pc:spChg>
        <pc:spChg chg="del">
          <ac:chgData name="Lokesh Tammi" userId="17b9e54fbbce4121" providerId="LiveId" clId="{3AD36435-AC15-4B1E-A822-36D1B2231E90}" dt="2024-01-24T04:50:00.457" v="13" actId="478"/>
          <ac:spMkLst>
            <pc:docMk/>
            <pc:sldMk cId="0" sldId="258"/>
            <ac:spMk id="16" creationId="{00000000-0000-0000-0000-000000000000}"/>
          </ac:spMkLst>
        </pc:spChg>
      </pc:sldChg>
      <pc:sldChg chg="delSp mod">
        <pc:chgData name="Lokesh Tammi" userId="17b9e54fbbce4121" providerId="LiveId" clId="{3AD36435-AC15-4B1E-A822-36D1B2231E90}" dt="2024-01-24T04:49:56.646" v="12" actId="478"/>
        <pc:sldMkLst>
          <pc:docMk/>
          <pc:sldMk cId="0" sldId="259"/>
        </pc:sldMkLst>
        <pc:spChg chg="del">
          <ac:chgData name="Lokesh Tammi" userId="17b9e54fbbce4121" providerId="LiveId" clId="{3AD36435-AC15-4B1E-A822-36D1B2231E90}" dt="2024-01-24T04:49:56.646" v="12" actId="478"/>
          <ac:spMkLst>
            <pc:docMk/>
            <pc:sldMk cId="0" sldId="259"/>
            <ac:spMk id="7" creationId="{00000000-0000-0000-0000-000000000000}"/>
          </ac:spMkLst>
        </pc:spChg>
      </pc:sldChg>
      <pc:sldChg chg="delSp mod">
        <pc:chgData name="Lokesh Tammi" userId="17b9e54fbbce4121" providerId="LiveId" clId="{3AD36435-AC15-4B1E-A822-36D1B2231E90}" dt="2024-01-24T04:49:49.548" v="11" actId="478"/>
        <pc:sldMkLst>
          <pc:docMk/>
          <pc:sldMk cId="0" sldId="261"/>
        </pc:sldMkLst>
        <pc:spChg chg="del">
          <ac:chgData name="Lokesh Tammi" userId="17b9e54fbbce4121" providerId="LiveId" clId="{3AD36435-AC15-4B1E-A822-36D1B2231E90}" dt="2024-01-24T04:49:49.548" v="11" actId="478"/>
          <ac:spMkLst>
            <pc:docMk/>
            <pc:sldMk cId="0" sldId="261"/>
            <ac:spMk id="7" creationId="{00000000-0000-0000-0000-000000000000}"/>
          </ac:spMkLst>
        </pc:spChg>
      </pc:sldChg>
      <pc:sldChg chg="delSp mod">
        <pc:chgData name="Lokesh Tammi" userId="17b9e54fbbce4121" providerId="LiveId" clId="{3AD36435-AC15-4B1E-A822-36D1B2231E90}" dt="2024-01-24T04:49:44.563" v="10" actId="478"/>
        <pc:sldMkLst>
          <pc:docMk/>
          <pc:sldMk cId="0" sldId="265"/>
        </pc:sldMkLst>
        <pc:spChg chg="del">
          <ac:chgData name="Lokesh Tammi" userId="17b9e54fbbce4121" providerId="LiveId" clId="{3AD36435-AC15-4B1E-A822-36D1B2231E90}" dt="2024-01-24T04:49:44.563" v="10" actId="478"/>
          <ac:spMkLst>
            <pc:docMk/>
            <pc:sldMk cId="0" sldId="265"/>
            <ac:spMk id="10" creationId="{00000000-0000-0000-0000-000000000000}"/>
          </ac:spMkLst>
        </pc:spChg>
      </pc:sldChg>
      <pc:sldChg chg="delSp mod">
        <pc:chgData name="Lokesh Tammi" userId="17b9e54fbbce4121" providerId="LiveId" clId="{3AD36435-AC15-4B1E-A822-36D1B2231E90}" dt="2024-01-24T04:49:34.664" v="8" actId="478"/>
        <pc:sldMkLst>
          <pc:docMk/>
          <pc:sldMk cId="0" sldId="266"/>
        </pc:sldMkLst>
        <pc:spChg chg="del">
          <ac:chgData name="Lokesh Tammi" userId="17b9e54fbbce4121" providerId="LiveId" clId="{3AD36435-AC15-4B1E-A822-36D1B2231E90}" dt="2024-01-24T04:49:34.664" v="8" actId="478"/>
          <ac:spMkLst>
            <pc:docMk/>
            <pc:sldMk cId="0" sldId="266"/>
            <ac:spMk id="8" creationId="{00000000-0000-0000-0000-000000000000}"/>
          </ac:spMkLst>
        </pc:spChg>
      </pc:sldChg>
      <pc:sldChg chg="delSp mod">
        <pc:chgData name="Lokesh Tammi" userId="17b9e54fbbce4121" providerId="LiveId" clId="{3AD36435-AC15-4B1E-A822-36D1B2231E90}" dt="2024-01-24T04:49:31.552" v="7" actId="478"/>
        <pc:sldMkLst>
          <pc:docMk/>
          <pc:sldMk cId="0" sldId="274"/>
        </pc:sldMkLst>
        <pc:spChg chg="del">
          <ac:chgData name="Lokesh Tammi" userId="17b9e54fbbce4121" providerId="LiveId" clId="{3AD36435-AC15-4B1E-A822-36D1B2231E90}" dt="2024-01-24T04:49:31.552" v="7" actId="478"/>
          <ac:spMkLst>
            <pc:docMk/>
            <pc:sldMk cId="0" sldId="274"/>
            <ac:spMk id="9" creationId="{00000000-0000-0000-0000-000000000000}"/>
          </ac:spMkLst>
        </pc:spChg>
      </pc:sldChg>
      <pc:sldChg chg="delSp mod">
        <pc:chgData name="Lokesh Tammi" userId="17b9e54fbbce4121" providerId="LiveId" clId="{3AD36435-AC15-4B1E-A822-36D1B2231E90}" dt="2024-01-24T04:49:27.245" v="6" actId="478"/>
        <pc:sldMkLst>
          <pc:docMk/>
          <pc:sldMk cId="0" sldId="279"/>
        </pc:sldMkLst>
        <pc:spChg chg="del">
          <ac:chgData name="Lokesh Tammi" userId="17b9e54fbbce4121" providerId="LiveId" clId="{3AD36435-AC15-4B1E-A822-36D1B2231E90}" dt="2024-01-24T04:49:27.245" v="6" actId="478"/>
          <ac:spMkLst>
            <pc:docMk/>
            <pc:sldMk cId="0" sldId="279"/>
            <ac:spMk id="12" creationId="{00000000-0000-0000-0000-000000000000}"/>
          </ac:spMkLst>
        </pc:spChg>
      </pc:sldChg>
      <pc:sldChg chg="modSp mod">
        <pc:chgData name="Lokesh Tammi" userId="17b9e54fbbce4121" providerId="LiveId" clId="{3AD36435-AC15-4B1E-A822-36D1B2231E90}" dt="2024-01-24T04:42:07.003" v="5" actId="123"/>
        <pc:sldMkLst>
          <pc:docMk/>
          <pc:sldMk cId="1565751038" sldId="289"/>
        </pc:sldMkLst>
        <pc:spChg chg="mod">
          <ac:chgData name="Lokesh Tammi" userId="17b9e54fbbce4121" providerId="LiveId" clId="{3AD36435-AC15-4B1E-A822-36D1B2231E90}" dt="2024-01-24T04:42:07.003" v="5" actId="123"/>
          <ac:spMkLst>
            <pc:docMk/>
            <pc:sldMk cId="1565751038" sldId="289"/>
            <ac:spMk id="3" creationId="{732B865A-E20D-C8C9-ECA4-6682DFC78178}"/>
          </ac:spMkLst>
        </pc:spChg>
      </pc:sldChg>
      <pc:sldChg chg="delSp mod">
        <pc:chgData name="Lokesh Tammi" userId="17b9e54fbbce4121" providerId="LiveId" clId="{3AD36435-AC15-4B1E-A822-36D1B2231E90}" dt="2024-01-24T04:49:37.273" v="9" actId="478"/>
        <pc:sldMkLst>
          <pc:docMk/>
          <pc:sldMk cId="65303026" sldId="291"/>
        </pc:sldMkLst>
        <pc:spChg chg="del">
          <ac:chgData name="Lokesh Tammi" userId="17b9e54fbbce4121" providerId="LiveId" clId="{3AD36435-AC15-4B1E-A822-36D1B2231E90}" dt="2024-01-24T04:49:37.273" v="9" actId="478"/>
          <ac:spMkLst>
            <pc:docMk/>
            <pc:sldMk cId="65303026" sldId="291"/>
            <ac:spMk id="10" creationId="{00000000-0000-0000-0000-000000000000}"/>
          </ac:spMkLst>
        </pc:spChg>
      </pc:sldChg>
      <pc:sldChg chg="del">
        <pc:chgData name="Lokesh Tammi" userId="17b9e54fbbce4121" providerId="LiveId" clId="{3AD36435-AC15-4B1E-A822-36D1B2231E90}" dt="2024-01-24T04:38:39.611" v="0" actId="2696"/>
        <pc:sldMkLst>
          <pc:docMk/>
          <pc:sldMk cId="2048198403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9305F-8881-44A3-9BC5-F5D727EEC30D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492F5-6355-429F-97CC-C0E22CB91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61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492F5-6355-429F-97CC-C0E22CB9131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86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492F5-6355-429F-97CC-C0E22CB9131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98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492F5-6355-429F-97CC-C0E22CB9131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22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492F5-6355-429F-97CC-C0E22CB9131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63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492F5-6355-429F-97CC-C0E22CB9131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98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72527"/>
            <a:ext cx="5436870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549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35495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0" dirty="0"/>
              <a:t>(</a:t>
            </a:r>
            <a:r>
              <a:rPr spc="5" dirty="0"/>
              <a:t> </a:t>
            </a:r>
            <a:r>
              <a:rPr spc="20" dirty="0"/>
              <a:t>IIITDM</a:t>
            </a:r>
            <a:r>
              <a:rPr spc="5" dirty="0"/>
              <a:t> </a:t>
            </a:r>
            <a:r>
              <a:rPr spc="15" dirty="0"/>
              <a:t>KURNOOL</a:t>
            </a:r>
            <a:r>
              <a:rPr spc="10" dirty="0"/>
              <a:t> </a:t>
            </a:r>
            <a:r>
              <a:rPr spc="50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0" dirty="0"/>
              <a:t>Novem</a:t>
            </a:r>
            <a:r>
              <a:rPr spc="-25" dirty="0"/>
              <a:t>b</a:t>
            </a:r>
            <a:r>
              <a:rPr spc="-45" dirty="0"/>
              <a:t>er</a:t>
            </a:r>
            <a:r>
              <a:rPr spc="20" dirty="0"/>
              <a:t> </a:t>
            </a:r>
            <a:r>
              <a:rPr spc="-50" dirty="0"/>
              <a:t>29,</a:t>
            </a:r>
            <a:r>
              <a:rPr spc="20" dirty="0"/>
              <a:t> </a:t>
            </a:r>
            <a:r>
              <a:rPr spc="-65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33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21087" y="304557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E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41470" y="304161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19272" y="304161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75618" y="3035261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E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12450" y="304161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72318" y="3047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E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683417" y="304161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759618" y="303526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A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030598" y="3035261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E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954397" y="304161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030598" y="3073361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A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301577" y="303526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E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603025" y="3065741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E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575961" y="3039246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E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481104" y="3035261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E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549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35495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0" dirty="0"/>
              <a:t>(</a:t>
            </a:r>
            <a:r>
              <a:rPr spc="5" dirty="0"/>
              <a:t> </a:t>
            </a:r>
            <a:r>
              <a:rPr spc="20" dirty="0"/>
              <a:t>IIITDM</a:t>
            </a:r>
            <a:r>
              <a:rPr spc="5" dirty="0"/>
              <a:t> </a:t>
            </a:r>
            <a:r>
              <a:rPr spc="15" dirty="0"/>
              <a:t>KURNOOL</a:t>
            </a:r>
            <a:r>
              <a:rPr spc="10" dirty="0"/>
              <a:t> </a:t>
            </a:r>
            <a:r>
              <a:rPr spc="50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0" dirty="0"/>
              <a:t>Novem</a:t>
            </a:r>
            <a:r>
              <a:rPr spc="-25" dirty="0"/>
              <a:t>b</a:t>
            </a:r>
            <a:r>
              <a:rPr spc="-45" dirty="0"/>
              <a:t>er</a:t>
            </a:r>
            <a:r>
              <a:rPr spc="20" dirty="0"/>
              <a:t> </a:t>
            </a:r>
            <a:r>
              <a:rPr spc="-50" dirty="0"/>
              <a:t>29,</a:t>
            </a:r>
            <a:r>
              <a:rPr spc="20" dirty="0"/>
              <a:t> </a:t>
            </a:r>
            <a:r>
              <a:rPr spc="-65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33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549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35495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0" dirty="0"/>
              <a:t>(</a:t>
            </a:r>
            <a:r>
              <a:rPr spc="5" dirty="0"/>
              <a:t> </a:t>
            </a:r>
            <a:r>
              <a:rPr spc="20" dirty="0"/>
              <a:t>IIITDM</a:t>
            </a:r>
            <a:r>
              <a:rPr spc="5" dirty="0"/>
              <a:t> </a:t>
            </a:r>
            <a:r>
              <a:rPr spc="15" dirty="0"/>
              <a:t>KURNOOL</a:t>
            </a:r>
            <a:r>
              <a:rPr spc="10" dirty="0"/>
              <a:t> </a:t>
            </a:r>
            <a:r>
              <a:rPr spc="50" dirty="0"/>
              <a:t>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0" dirty="0"/>
              <a:t>Novem</a:t>
            </a:r>
            <a:r>
              <a:rPr spc="-25" dirty="0"/>
              <a:t>b</a:t>
            </a:r>
            <a:r>
              <a:rPr spc="-45" dirty="0"/>
              <a:t>er</a:t>
            </a:r>
            <a:r>
              <a:rPr spc="20" dirty="0"/>
              <a:t> </a:t>
            </a:r>
            <a:r>
              <a:rPr spc="-50" dirty="0"/>
              <a:t>29,</a:t>
            </a:r>
            <a:r>
              <a:rPr spc="20" dirty="0"/>
              <a:t> </a:t>
            </a:r>
            <a:r>
              <a:rPr spc="-65" dirty="0"/>
              <a:t>2023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33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549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35495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0" dirty="0"/>
              <a:t>(</a:t>
            </a:r>
            <a:r>
              <a:rPr spc="5" dirty="0"/>
              <a:t> </a:t>
            </a:r>
            <a:r>
              <a:rPr spc="20" dirty="0"/>
              <a:t>IIITDM</a:t>
            </a:r>
            <a:r>
              <a:rPr spc="5" dirty="0"/>
              <a:t> </a:t>
            </a:r>
            <a:r>
              <a:rPr spc="15" dirty="0"/>
              <a:t>KURNOOL</a:t>
            </a:r>
            <a:r>
              <a:rPr spc="10" dirty="0"/>
              <a:t> </a:t>
            </a:r>
            <a:r>
              <a:rPr spc="50" dirty="0"/>
              <a:t>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0" dirty="0"/>
              <a:t>Novem</a:t>
            </a:r>
            <a:r>
              <a:rPr spc="-25" dirty="0"/>
              <a:t>b</a:t>
            </a:r>
            <a:r>
              <a:rPr spc="-45" dirty="0"/>
              <a:t>er</a:t>
            </a:r>
            <a:r>
              <a:rPr spc="20" dirty="0"/>
              <a:t> </a:t>
            </a:r>
            <a:r>
              <a:rPr spc="-50" dirty="0"/>
              <a:t>29,</a:t>
            </a:r>
            <a:r>
              <a:rPr spc="20" dirty="0"/>
              <a:t> </a:t>
            </a:r>
            <a:r>
              <a:rPr spc="-6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33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35495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0" dirty="0"/>
              <a:t>(</a:t>
            </a:r>
            <a:r>
              <a:rPr spc="5" dirty="0"/>
              <a:t> </a:t>
            </a:r>
            <a:r>
              <a:rPr spc="20" dirty="0"/>
              <a:t>IIITDM</a:t>
            </a:r>
            <a:r>
              <a:rPr spc="5" dirty="0"/>
              <a:t> </a:t>
            </a:r>
            <a:r>
              <a:rPr spc="15" dirty="0"/>
              <a:t>KURNOOL</a:t>
            </a:r>
            <a:r>
              <a:rPr spc="10" dirty="0"/>
              <a:t> </a:t>
            </a:r>
            <a:r>
              <a:rPr spc="50" dirty="0"/>
              <a:t>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0" dirty="0"/>
              <a:t>Novem</a:t>
            </a:r>
            <a:r>
              <a:rPr spc="-25" dirty="0"/>
              <a:t>b</a:t>
            </a:r>
            <a:r>
              <a:rPr spc="-45" dirty="0"/>
              <a:t>er</a:t>
            </a:r>
            <a:r>
              <a:rPr spc="20" dirty="0"/>
              <a:t> </a:t>
            </a:r>
            <a:r>
              <a:rPr spc="-50" dirty="0"/>
              <a:t>29,</a:t>
            </a:r>
            <a:r>
              <a:rPr spc="20" dirty="0"/>
              <a:t> </a:t>
            </a:r>
            <a:r>
              <a:rPr spc="-65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33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21087" y="304557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E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141470" y="304161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19272" y="3041611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75618" y="3035261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E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12450" y="304161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72318" y="304796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E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683417" y="304161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759618" y="303526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A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030598" y="3035261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E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954397" y="3041611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030598" y="3073361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A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301577" y="303526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E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603025" y="3065741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E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575961" y="3039246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E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481104" y="3035261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EB6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919973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1919973" y="0"/>
                </a:moveTo>
                <a:lnTo>
                  <a:pt x="0" y="0"/>
                </a:lnTo>
                <a:lnTo>
                  <a:pt x="0" y="109651"/>
                </a:lnTo>
                <a:lnTo>
                  <a:pt x="1919973" y="109651"/>
                </a:lnTo>
                <a:lnTo>
                  <a:pt x="1919973" y="0"/>
                </a:lnTo>
                <a:close/>
              </a:path>
            </a:pathLst>
          </a:custGeom>
          <a:solidFill>
            <a:srgbClr val="00AB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839946" y="3130346"/>
            <a:ext cx="1920239" cy="109855"/>
          </a:xfrm>
          <a:custGeom>
            <a:avLst/>
            <a:gdLst/>
            <a:ahLst/>
            <a:cxnLst/>
            <a:rect l="l" t="t" r="r" b="b"/>
            <a:pathLst>
              <a:path w="1920239" h="109855">
                <a:moveTo>
                  <a:pt x="1919973" y="0"/>
                </a:moveTo>
                <a:lnTo>
                  <a:pt x="0" y="0"/>
                </a:lnTo>
                <a:lnTo>
                  <a:pt x="0" y="109651"/>
                </a:lnTo>
                <a:lnTo>
                  <a:pt x="1919973" y="109651"/>
                </a:lnTo>
                <a:lnTo>
                  <a:pt x="1919973" y="0"/>
                </a:lnTo>
                <a:close/>
              </a:path>
            </a:pathLst>
          </a:custGeom>
          <a:solidFill>
            <a:srgbClr val="354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5436870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549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5324" y="708621"/>
            <a:ext cx="3971925" cy="1599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2993" y="3135783"/>
            <a:ext cx="80835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35495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0" dirty="0"/>
              <a:t>(</a:t>
            </a:r>
            <a:r>
              <a:rPr spc="5" dirty="0"/>
              <a:t> </a:t>
            </a:r>
            <a:r>
              <a:rPr spc="20" dirty="0"/>
              <a:t>IIITDM</a:t>
            </a:r>
            <a:r>
              <a:rPr spc="5" dirty="0"/>
              <a:t> </a:t>
            </a:r>
            <a:r>
              <a:rPr spc="15" dirty="0"/>
              <a:t>KURNOOL</a:t>
            </a:r>
            <a:r>
              <a:rPr spc="10" dirty="0"/>
              <a:t> </a:t>
            </a:r>
            <a:r>
              <a:rPr spc="50" dirty="0"/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43056" y="3135783"/>
            <a:ext cx="68516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40" dirty="0"/>
              <a:t>Novem</a:t>
            </a:r>
            <a:r>
              <a:rPr spc="-25" dirty="0"/>
              <a:t>b</a:t>
            </a:r>
            <a:r>
              <a:rPr spc="-45" dirty="0"/>
              <a:t>er</a:t>
            </a:r>
            <a:r>
              <a:rPr spc="20" dirty="0"/>
              <a:t> </a:t>
            </a:r>
            <a:r>
              <a:rPr spc="-50" dirty="0"/>
              <a:t>29,</a:t>
            </a:r>
            <a:r>
              <a:rPr spc="20" dirty="0"/>
              <a:t> </a:t>
            </a:r>
            <a:r>
              <a:rPr spc="-65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25530" y="3135783"/>
            <a:ext cx="3175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65" dirty="0"/>
              <a:t>‹#›</a:t>
            </a:fld>
            <a:r>
              <a:rPr spc="-85" dirty="0"/>
              <a:t> </a:t>
            </a:r>
            <a:r>
              <a:rPr dirty="0"/>
              <a:t>/</a:t>
            </a:r>
            <a:r>
              <a:rPr spc="-85" dirty="0"/>
              <a:t> </a:t>
            </a:r>
            <a:r>
              <a:rPr spc="-65" dirty="0"/>
              <a:t>33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45714" y="2994025"/>
            <a:ext cx="3840479" cy="207645"/>
            <a:chOff x="1919973" y="3032730"/>
            <a:chExt cx="3840479" cy="207645"/>
          </a:xfrm>
        </p:grpSpPr>
        <p:sp>
          <p:nvSpPr>
            <p:cNvPr id="3" name="object 3"/>
            <p:cNvSpPr/>
            <p:nvPr/>
          </p:nvSpPr>
          <p:spPr>
            <a:xfrm>
              <a:off x="1919973" y="3130346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919973" y="109651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A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39946" y="3130346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919973" y="109651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3549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203" y="45399"/>
            <a:ext cx="5298440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065" marR="5080" algn="ctr">
              <a:lnSpc>
                <a:spcPct val="106700"/>
              </a:lnSpc>
              <a:spcBef>
                <a:spcPts val="20"/>
              </a:spcBef>
            </a:pPr>
            <a:r>
              <a:rPr spc="-25" dirty="0"/>
              <a:t>Real</a:t>
            </a:r>
            <a:r>
              <a:rPr spc="125" dirty="0"/>
              <a:t> </a:t>
            </a:r>
            <a:r>
              <a:rPr spc="30" dirty="0"/>
              <a:t>Time</a:t>
            </a:r>
            <a:r>
              <a:rPr spc="130" dirty="0"/>
              <a:t> </a:t>
            </a:r>
            <a:r>
              <a:rPr spc="-5" dirty="0"/>
              <a:t>Driver</a:t>
            </a:r>
            <a:r>
              <a:rPr spc="130" dirty="0"/>
              <a:t> </a:t>
            </a:r>
            <a:r>
              <a:rPr spc="-70" dirty="0"/>
              <a:t>Drowsiness</a:t>
            </a:r>
            <a:r>
              <a:rPr spc="130" dirty="0"/>
              <a:t> </a:t>
            </a:r>
            <a:r>
              <a:rPr spc="5" dirty="0"/>
              <a:t>Detection</a:t>
            </a:r>
            <a:r>
              <a:rPr spc="130" dirty="0"/>
              <a:t> </a:t>
            </a:r>
            <a:r>
              <a:rPr spc="-70" dirty="0"/>
              <a:t>based</a:t>
            </a:r>
            <a:r>
              <a:rPr spc="130" dirty="0"/>
              <a:t> </a:t>
            </a:r>
            <a:r>
              <a:rPr spc="-60" dirty="0"/>
              <a:t>on</a:t>
            </a:r>
            <a:r>
              <a:rPr spc="130" dirty="0"/>
              <a:t> </a:t>
            </a:r>
            <a:r>
              <a:rPr spc="5" dirty="0"/>
              <a:t>Light-Weight </a:t>
            </a:r>
            <a:r>
              <a:rPr spc="-375" dirty="0"/>
              <a:t> </a:t>
            </a:r>
            <a:r>
              <a:rPr spc="80" dirty="0"/>
              <a:t>CNN</a:t>
            </a:r>
            <a:r>
              <a:rPr spc="130" dirty="0"/>
              <a:t> </a:t>
            </a:r>
            <a:r>
              <a:rPr spc="-15" dirty="0"/>
              <a:t>Architecture</a:t>
            </a:r>
            <a:r>
              <a:rPr spc="135" dirty="0"/>
              <a:t> </a:t>
            </a:r>
            <a:r>
              <a:rPr spc="-45" dirty="0"/>
              <a:t>and</a:t>
            </a:r>
            <a:r>
              <a:rPr spc="135" dirty="0"/>
              <a:t> </a:t>
            </a:r>
            <a:r>
              <a:rPr spc="10" dirty="0"/>
              <a:t>Attention</a:t>
            </a:r>
            <a:r>
              <a:rPr spc="135" dirty="0"/>
              <a:t> </a:t>
            </a:r>
            <a:r>
              <a:rPr spc="-25" dirty="0"/>
              <a:t>Mechanism</a:t>
            </a: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pc="175" dirty="0"/>
              <a:t>———————————————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1868" y="761223"/>
            <a:ext cx="2075814" cy="13532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1100" b="1" spc="-20" dirty="0">
                <a:solidFill>
                  <a:srgbClr val="35495F"/>
                </a:solidFill>
                <a:latin typeface="Arial"/>
                <a:cs typeface="Arial"/>
              </a:rPr>
              <a:t>Project</a:t>
            </a:r>
            <a:r>
              <a:rPr sz="1100" b="1" spc="75" dirty="0">
                <a:solidFill>
                  <a:srgbClr val="35495F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35495F"/>
                </a:solidFill>
                <a:latin typeface="Arial"/>
                <a:cs typeface="Arial"/>
              </a:rPr>
              <a:t>Review</a:t>
            </a:r>
            <a:endParaRPr lang="en-IN" sz="1100" b="1" spc="-50" dirty="0">
              <a:solidFill>
                <a:srgbClr val="35495F"/>
              </a:solidFill>
              <a:latin typeface="Arial"/>
              <a:cs typeface="Arial"/>
            </a:endParaRPr>
          </a:p>
          <a:p>
            <a:pPr algn="ctr">
              <a:spcBef>
                <a:spcPts val="90"/>
              </a:spcBef>
            </a:pPr>
            <a:endParaRPr lang="en-IN" sz="1100" dirty="0">
              <a:latin typeface="Arial"/>
              <a:cs typeface="Arial"/>
            </a:endParaRPr>
          </a:p>
          <a:p>
            <a:pPr marL="12700" marR="5080" algn="ctr"/>
            <a:r>
              <a:rPr lang="en-IN" sz="900" spc="-35" dirty="0">
                <a:latin typeface="Microsoft Sans Serif"/>
                <a:cs typeface="Microsoft Sans Serif"/>
              </a:rPr>
              <a:t>Gottiprolu Saketh</a:t>
            </a:r>
            <a:r>
              <a:rPr lang="en-IN" sz="900" spc="60" dirty="0">
                <a:latin typeface="Microsoft Sans Serif"/>
                <a:cs typeface="Microsoft Sans Serif"/>
              </a:rPr>
              <a:t> </a:t>
            </a:r>
            <a:r>
              <a:rPr lang="en-IN" sz="900" spc="-5" dirty="0">
                <a:latin typeface="Microsoft Sans Serif"/>
                <a:cs typeface="Microsoft Sans Serif"/>
              </a:rPr>
              <a:t>–</a:t>
            </a:r>
            <a:r>
              <a:rPr lang="en-IN" sz="900" spc="60" dirty="0">
                <a:latin typeface="Microsoft Sans Serif"/>
                <a:cs typeface="Microsoft Sans Serif"/>
              </a:rPr>
              <a:t> </a:t>
            </a:r>
            <a:r>
              <a:rPr lang="en-IN" sz="900" spc="-55" dirty="0">
                <a:latin typeface="Microsoft Sans Serif"/>
                <a:cs typeface="Microsoft Sans Serif"/>
              </a:rPr>
              <a:t>20KB1A3012</a:t>
            </a:r>
            <a:endParaRPr lang="en-IN" sz="900" spc="-35" dirty="0">
              <a:latin typeface="Microsoft Sans Serif"/>
              <a:cs typeface="Microsoft Sans Serif"/>
            </a:endParaRPr>
          </a:p>
          <a:p>
            <a:pPr marL="12700" marR="5080" algn="ctr">
              <a:lnSpc>
                <a:spcPct val="102600"/>
              </a:lnSpc>
            </a:pPr>
            <a:r>
              <a:rPr lang="en-IN" sz="900" spc="-35" dirty="0">
                <a:latin typeface="Microsoft Sans Serif"/>
                <a:cs typeface="Microsoft Sans Serif"/>
              </a:rPr>
              <a:t>Daddolu Praveen </a:t>
            </a:r>
            <a:r>
              <a:rPr lang="en-IN" sz="900" spc="-5" dirty="0">
                <a:latin typeface="Microsoft Sans Serif"/>
                <a:cs typeface="Microsoft Sans Serif"/>
              </a:rPr>
              <a:t>–</a:t>
            </a:r>
            <a:r>
              <a:rPr lang="en-IN" sz="900" spc="60" dirty="0">
                <a:latin typeface="Microsoft Sans Serif"/>
                <a:cs typeface="Microsoft Sans Serif"/>
              </a:rPr>
              <a:t> </a:t>
            </a:r>
            <a:r>
              <a:rPr lang="en-IN" sz="900" spc="-55" dirty="0">
                <a:latin typeface="Microsoft Sans Serif"/>
                <a:cs typeface="Microsoft Sans Serif"/>
              </a:rPr>
              <a:t>20KB1A3010 </a:t>
            </a:r>
          </a:p>
          <a:p>
            <a:pPr marL="12700" marR="5080" algn="ctr">
              <a:lnSpc>
                <a:spcPct val="102600"/>
              </a:lnSpc>
            </a:pPr>
            <a:r>
              <a:rPr lang="en-IN" sz="900" spc="-35" dirty="0">
                <a:latin typeface="Microsoft Sans Serif"/>
                <a:cs typeface="Microsoft Sans Serif"/>
              </a:rPr>
              <a:t>Pavan Kumar        </a:t>
            </a:r>
            <a:r>
              <a:rPr lang="en-IN" sz="900" spc="-5" dirty="0">
                <a:latin typeface="Microsoft Sans Serif"/>
                <a:cs typeface="Microsoft Sans Serif"/>
              </a:rPr>
              <a:t>–</a:t>
            </a:r>
            <a:r>
              <a:rPr lang="en-IN" sz="900" spc="60" dirty="0">
                <a:latin typeface="Microsoft Sans Serif"/>
                <a:cs typeface="Microsoft Sans Serif"/>
              </a:rPr>
              <a:t> </a:t>
            </a:r>
            <a:r>
              <a:rPr lang="en-IN" sz="900" spc="-55" dirty="0">
                <a:latin typeface="Microsoft Sans Serif"/>
                <a:cs typeface="Microsoft Sans Serif"/>
              </a:rPr>
              <a:t>20KB1A3029</a:t>
            </a:r>
          </a:p>
          <a:p>
            <a:pPr marL="12700" marR="5080" algn="ctr">
              <a:lnSpc>
                <a:spcPct val="102600"/>
              </a:lnSpc>
            </a:pPr>
            <a:r>
              <a:rPr lang="en-IN" sz="900" spc="-35" dirty="0">
                <a:latin typeface="Microsoft Sans Serif"/>
                <a:cs typeface="Microsoft Sans Serif"/>
              </a:rPr>
              <a:t>Atmakuru Nithin     </a:t>
            </a:r>
            <a:r>
              <a:rPr lang="en-IN" sz="900" spc="-5" dirty="0">
                <a:latin typeface="Microsoft Sans Serif"/>
                <a:cs typeface="Microsoft Sans Serif"/>
              </a:rPr>
              <a:t>–</a:t>
            </a:r>
            <a:r>
              <a:rPr lang="en-IN" sz="900" spc="60" dirty="0">
                <a:latin typeface="Microsoft Sans Serif"/>
                <a:cs typeface="Microsoft Sans Serif"/>
              </a:rPr>
              <a:t> </a:t>
            </a:r>
            <a:r>
              <a:rPr lang="en-IN" sz="900" spc="-55" dirty="0">
                <a:latin typeface="Microsoft Sans Serif"/>
                <a:cs typeface="Microsoft Sans Serif"/>
              </a:rPr>
              <a:t>20KB1A3005 </a:t>
            </a:r>
          </a:p>
          <a:p>
            <a:pPr marL="12700" marR="5080" algn="ctr">
              <a:lnSpc>
                <a:spcPct val="102600"/>
              </a:lnSpc>
            </a:pPr>
            <a:endParaRPr lang="en-IN" sz="900" spc="-55" dirty="0">
              <a:latin typeface="Microsoft Sans Serif"/>
              <a:cs typeface="Microsoft Sans Serif"/>
            </a:endParaRPr>
          </a:p>
          <a:p>
            <a:pPr marL="12700" marR="5080" algn="ctr">
              <a:lnSpc>
                <a:spcPct val="102600"/>
              </a:lnSpc>
            </a:pPr>
            <a:r>
              <a:rPr lang="en-IN" sz="900" spc="-55" dirty="0">
                <a:latin typeface="Microsoft Sans Serif"/>
                <a:cs typeface="Microsoft Sans Serif"/>
              </a:rPr>
              <a:t>U</a:t>
            </a:r>
            <a:r>
              <a:rPr sz="900" spc="-55" dirty="0" err="1">
                <a:latin typeface="Microsoft Sans Serif"/>
                <a:cs typeface="Microsoft Sans Serif"/>
              </a:rPr>
              <a:t>nder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0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65" dirty="0">
                <a:latin typeface="Microsoft Sans Serif"/>
                <a:cs typeface="Microsoft Sans Serif"/>
              </a:rPr>
              <a:t>guidance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of</a:t>
            </a:r>
            <a:endParaRPr sz="9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lang="en-IN" sz="900" spc="-35" dirty="0">
                <a:latin typeface="Microsoft Sans Serif"/>
                <a:cs typeface="Microsoft Sans Serif"/>
              </a:rPr>
              <a:t>Mrs. Swarna Latha</a:t>
            </a:r>
            <a:endParaRPr sz="9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521" y="2665703"/>
            <a:ext cx="4537075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" algn="ctr">
              <a:lnSpc>
                <a:spcPts val="955"/>
              </a:lnSpc>
              <a:spcBef>
                <a:spcPts val="95"/>
              </a:spcBef>
            </a:pPr>
            <a:r>
              <a:rPr sz="800" spc="165" dirty="0">
                <a:latin typeface="Calibri"/>
                <a:cs typeface="Calibri"/>
              </a:rPr>
              <a:t>D</a:t>
            </a:r>
            <a:r>
              <a:rPr sz="800" cap="small" spc="110" dirty="0">
                <a:latin typeface="Calibri"/>
                <a:cs typeface="Calibri"/>
              </a:rPr>
              <a:t>e</a:t>
            </a:r>
            <a:r>
              <a:rPr sz="800" cap="small" spc="65" dirty="0">
                <a:latin typeface="Calibri"/>
                <a:cs typeface="Calibri"/>
              </a:rPr>
              <a:t>p</a:t>
            </a:r>
            <a:r>
              <a:rPr sz="800" cap="small" spc="120" dirty="0">
                <a:latin typeface="Calibri"/>
                <a:cs typeface="Calibri"/>
              </a:rPr>
              <a:t>a</a:t>
            </a:r>
            <a:r>
              <a:rPr sz="800" cap="small" spc="60" dirty="0">
                <a:latin typeface="Calibri"/>
                <a:cs typeface="Calibri"/>
              </a:rPr>
              <a:t>r</a:t>
            </a:r>
            <a:r>
              <a:rPr sz="800" cap="small" spc="105" dirty="0">
                <a:latin typeface="Calibri"/>
                <a:cs typeface="Calibri"/>
              </a:rPr>
              <a:t>tment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cap="small" spc="100" dirty="0">
                <a:latin typeface="Calibri"/>
                <a:cs typeface="Calibri"/>
              </a:rPr>
              <a:t>of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lang="en-IN" sz="800" spc="195" dirty="0">
                <a:latin typeface="Calibri"/>
                <a:cs typeface="Calibri"/>
              </a:rPr>
              <a:t>IT AND AI&amp;DS</a:t>
            </a:r>
            <a:r>
              <a:rPr sz="800" spc="50" dirty="0">
                <a:latin typeface="Calibri"/>
                <a:cs typeface="Calibri"/>
              </a:rPr>
              <a:t>,</a:t>
            </a:r>
            <a:endParaRPr sz="800" dirty="0">
              <a:latin typeface="Calibri"/>
              <a:cs typeface="Calibri"/>
            </a:endParaRPr>
          </a:p>
          <a:p>
            <a:pPr algn="ctr">
              <a:lnSpc>
                <a:spcPts val="955"/>
              </a:lnSpc>
            </a:pPr>
            <a:r>
              <a:rPr lang="en-IN" sz="800" spc="120" dirty="0">
                <a:latin typeface="Calibri"/>
                <a:cs typeface="Calibri"/>
              </a:rPr>
              <a:t>N.B.K.R Institute of Science and Technology</a:t>
            </a:r>
            <a:r>
              <a:rPr sz="800" spc="50" dirty="0">
                <a:latin typeface="Calibri"/>
                <a:cs typeface="Calibri"/>
              </a:rPr>
              <a:t>,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lang="en-IN" sz="800" spc="254" dirty="0">
                <a:latin typeface="Calibri"/>
                <a:cs typeface="Calibri"/>
              </a:rPr>
              <a:t>Vidyanagar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82993" y="3135783"/>
            <a:ext cx="80835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5" dirty="0"/>
              <a:t> </a:t>
            </a:r>
            <a:r>
              <a:rPr lang="en-IN" spc="50" dirty="0"/>
              <a:t>N.B.K.R.I.S.T</a:t>
            </a:r>
            <a:endParaRPr spc="50" dirty="0"/>
          </a:p>
        </p:txBody>
      </p:sp>
      <p:sp>
        <p:nvSpPr>
          <p:cNvPr id="10" name="object 10"/>
          <p:cNvSpPr txBox="1"/>
          <p:nvPr/>
        </p:nvSpPr>
        <p:spPr>
          <a:xfrm>
            <a:off x="2488692" y="3135783"/>
            <a:ext cx="78295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Lucida Sans Unicode"/>
                <a:cs typeface="Lucida Sans Unicode"/>
                <a:hlinkClick r:id="" action="ppaction://noaction"/>
              </a:rPr>
              <a:t>Project</a:t>
            </a:r>
            <a:r>
              <a:rPr sz="600" spc="20" dirty="0">
                <a:solidFill>
                  <a:srgbClr val="FFFFFF"/>
                </a:solidFill>
                <a:latin typeface="Lucida Sans Unicode"/>
                <a:cs typeface="Lucida Sans Unicode"/>
                <a:hlinkClick r:id="" action="ppaction://noaction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Lucida Sans Unicode"/>
                <a:cs typeface="Lucida Sans Unicode"/>
                <a:hlinkClick r:id="" action="ppaction://noaction"/>
              </a:rPr>
              <a:t>Review</a:t>
            </a:r>
            <a:endParaRPr sz="600" dirty="0">
              <a:latin typeface="Lucida Sans Unicode"/>
              <a:cs typeface="Lucida Sans Unicode"/>
            </a:endParaRPr>
          </a:p>
        </p:txBody>
      </p:sp>
      <p:pic>
        <p:nvPicPr>
          <p:cNvPr id="1026" name="Picture 2" descr="N.B.K.R. Institute of Science and Technology - Wikipedia">
            <a:extLst>
              <a:ext uri="{FF2B5EF4-FFF2-40B4-BE49-F238E27FC236}">
                <a16:creationId xmlns:a16="http://schemas.microsoft.com/office/drawing/2014/main" id="{B33818C4-E168-AC5F-FE11-DFD775AA8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2107697"/>
            <a:ext cx="527000" cy="55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878506-4654-3961-3D81-FDF9297545CC}"/>
              </a:ext>
            </a:extLst>
          </p:cNvPr>
          <p:cNvSpPr txBox="1"/>
          <p:nvPr/>
        </p:nvSpPr>
        <p:spPr>
          <a:xfrm>
            <a:off x="4218248" y="3058068"/>
            <a:ext cx="1441726" cy="186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January</a:t>
            </a:r>
            <a:r>
              <a:rPr kumimoji="0" lang="en-IN" sz="8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8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25,</a:t>
            </a:r>
            <a:r>
              <a:rPr kumimoji="0" lang="en-IN" sz="8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800" b="0" i="0" u="none" strike="noStrike" kern="1200" cap="none" spc="-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2024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F23E-5A52-22BB-A673-3113111E9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00" y="72527"/>
            <a:ext cx="5436870" cy="430887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  <a:br>
              <a:rPr lang="en-IN" dirty="0"/>
            </a:br>
            <a:r>
              <a:rPr lang="en-IN" spc="175" dirty="0"/>
              <a:t>———————————————————————————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7F55E-4066-79B8-C607-18D1981BF34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68300" y="555625"/>
            <a:ext cx="5231876" cy="2492990"/>
          </a:xfrm>
        </p:spPr>
        <p:txBody>
          <a:bodyPr/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37415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sz="1200" b="0" i="0" dirty="0">
                <a:solidFill>
                  <a:srgbClr val="374151"/>
                </a:solidFill>
                <a:effectLst/>
                <a:ea typeface="Microsoft Sans Serif" panose="020B0604020202020204" pitchFamily="34" charset="0"/>
                <a:cs typeface="Microsoft Sans Serif" panose="020B0604020202020204" pitchFamily="34" charset="0"/>
              </a:rPr>
              <a:t>he implementation of a real-time driver drowsiness detection system utilizing a Light-Weight Convolutional Neural Network (CNN) architecture and incorporating an Attention Mechanism holds significant promise for enhancing road safety. 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endParaRPr lang="en-US" sz="1200" b="0" i="0" dirty="0">
              <a:solidFill>
                <a:srgbClr val="374151"/>
              </a:solidFill>
              <a:effectLst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ea typeface="Microsoft Sans Serif" panose="020B0604020202020204" pitchFamily="34" charset="0"/>
                <a:cs typeface="Microsoft Sans Serif" panose="020B0604020202020204" pitchFamily="34" charset="0"/>
              </a:rPr>
              <a:t>The combination of a lightweight CNN ensures computational efficiency, making it suitable for real-time applications, while the attention mechanism allows the model to focus on relevant features crucial for identifying signs of driver drowsiness.</a:t>
            </a:r>
          </a:p>
          <a:p>
            <a:pPr algn="l"/>
            <a:endParaRPr lang="en-US" sz="1200" dirty="0">
              <a:solidFill>
                <a:srgbClr val="374151"/>
              </a:solidFill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374151"/>
                </a:solidFill>
                <a:effectLst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innovative solution has the potential to contribute to the reduction of road accidents caused by driver fatigue, ultimately saving lives and preventing injuries..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D16FE-457E-F3CD-2EDA-142F3877F844}"/>
              </a:ext>
            </a:extLst>
          </p:cNvPr>
          <p:cNvSpPr txBox="1"/>
          <p:nvPr/>
        </p:nvSpPr>
        <p:spPr>
          <a:xfrm>
            <a:off x="4258366" y="3095374"/>
            <a:ext cx="914399" cy="186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z="800" spc="-40" dirty="0">
                <a:solidFill>
                  <a:schemeClr val="bg1"/>
                </a:solidFill>
              </a:rPr>
              <a:t>January</a:t>
            </a:r>
            <a:r>
              <a:rPr lang="en-IN" sz="800" spc="20" dirty="0">
                <a:solidFill>
                  <a:schemeClr val="bg1"/>
                </a:solidFill>
              </a:rPr>
              <a:t> </a:t>
            </a:r>
            <a:r>
              <a:rPr lang="en-IN" sz="800" spc="-50" dirty="0">
                <a:solidFill>
                  <a:schemeClr val="bg1"/>
                </a:solidFill>
              </a:rPr>
              <a:t>25,</a:t>
            </a:r>
            <a:r>
              <a:rPr lang="en-IN" sz="800" spc="20" dirty="0">
                <a:solidFill>
                  <a:schemeClr val="bg1"/>
                </a:solidFill>
              </a:rPr>
              <a:t> </a:t>
            </a:r>
            <a:r>
              <a:rPr lang="en-IN" sz="800" spc="-65" dirty="0">
                <a:solidFill>
                  <a:schemeClr val="bg1"/>
                </a:solidFill>
              </a:rPr>
              <a:t>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F9A8A-4D33-5277-A312-759C03F13756}"/>
              </a:ext>
            </a:extLst>
          </p:cNvPr>
          <p:cNvSpPr txBox="1"/>
          <p:nvPr/>
        </p:nvSpPr>
        <p:spPr>
          <a:xfrm>
            <a:off x="2197100" y="3095374"/>
            <a:ext cx="994465" cy="19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z="800" spc="-15" dirty="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Project</a:t>
            </a:r>
            <a:r>
              <a:rPr lang="en-IN" sz="800" spc="20" dirty="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 </a:t>
            </a:r>
            <a:r>
              <a:rPr lang="en-IN" sz="800" spc="-25" dirty="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Review</a:t>
            </a:r>
            <a:endParaRPr lang="en-IN" sz="800" dirty="0">
              <a:latin typeface="Lucida Sans Unicode"/>
              <a:cs typeface="Lucida Sans Unicod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6D2685-D152-C228-044A-912AAF64B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64" y="3128122"/>
            <a:ext cx="640135" cy="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4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1BAC-B4A6-A9A5-1919-0207E891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51" y="174625"/>
            <a:ext cx="5436870" cy="430887"/>
          </a:xfrm>
        </p:spPr>
        <p:txBody>
          <a:bodyPr/>
          <a:lstStyle/>
          <a:p>
            <a:pPr algn="ctr"/>
            <a:r>
              <a:rPr lang="en-IN" dirty="0"/>
              <a:t> INTRODUCTION</a:t>
            </a:r>
            <a:br>
              <a:rPr lang="en-IN" dirty="0"/>
            </a:br>
            <a:r>
              <a:rPr lang="en-IN" spc="175" dirty="0"/>
              <a:t>———————————————————————————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B865A-E20D-C8C9-ECA4-6682DFC7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033" y="629671"/>
            <a:ext cx="5181600" cy="2215991"/>
          </a:xfrm>
        </p:spPr>
        <p:txBody>
          <a:bodyPr/>
          <a:lstStyle/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dirty="0"/>
              <a:t>Driving is a set of behaviors that need high concentration. Sometimes these behaviors are dominated by other acts such as smoking, eating, drinking, talking, phone calls, adjusting the radio, or drowsiness. 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dirty="0"/>
              <a:t>These are also the main causes of current traffic accidents. Therefore, developing applications to warn drivers in advance is essential. 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dirty="0"/>
              <a:t>This project introduces a light-weight convolutional neural network architecture to recognize driver behaviors, helping the warning system to provide accurate information and  to minimize traffic collisions. 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dirty="0"/>
              <a:t>This network is a combination of feature extraction and classifier modules.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07CF0-C102-E6F0-6648-B4478AD9134F}"/>
              </a:ext>
            </a:extLst>
          </p:cNvPr>
          <p:cNvSpPr txBox="1"/>
          <p:nvPr/>
        </p:nvSpPr>
        <p:spPr>
          <a:xfrm>
            <a:off x="825500" y="3079719"/>
            <a:ext cx="762000" cy="18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z="600" spc="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N.B.K.R.I.S.T</a:t>
            </a:r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9838656C-E109-DBA5-F5B7-D517BAB2C847}"/>
              </a:ext>
            </a:extLst>
          </p:cNvPr>
          <p:cNvGrpSpPr/>
          <p:nvPr/>
        </p:nvGrpSpPr>
        <p:grpSpPr>
          <a:xfrm>
            <a:off x="1845714" y="3018547"/>
            <a:ext cx="3840479" cy="207645"/>
            <a:chOff x="1919973" y="3032730"/>
            <a:chExt cx="3840479" cy="207645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74D972F5-B4DD-F8F4-E810-F9D48BADF80E}"/>
                </a:ext>
              </a:extLst>
            </p:cNvPr>
            <p:cNvSpPr/>
            <p:nvPr/>
          </p:nvSpPr>
          <p:spPr>
            <a:xfrm>
              <a:off x="1919973" y="3130346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919973" y="109651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ABDC"/>
            </a:solidFill>
          </p:spPr>
          <p:txBody>
            <a:bodyPr wrap="square" lIns="0" tIns="0" rIns="0" bIns="0" rtlCol="0"/>
            <a:lstStyle/>
            <a:p>
              <a:pPr algn="ctr"/>
              <a:r>
                <a:rPr lang="en-IN" sz="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Project Review</a:t>
              </a:r>
              <a:endParaRPr sz="600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654DFCB6-F006-821F-605C-05429E0C9CB2}"/>
                </a:ext>
              </a:extLst>
            </p:cNvPr>
            <p:cNvSpPr/>
            <p:nvPr/>
          </p:nvSpPr>
          <p:spPr>
            <a:xfrm>
              <a:off x="3839946" y="3130346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919973" y="109651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3549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8F3CDBA-08C0-D6F0-B6C9-C626CA5A2738}"/>
              </a:ext>
            </a:extLst>
          </p:cNvPr>
          <p:cNvSpPr txBox="1"/>
          <p:nvPr/>
        </p:nvSpPr>
        <p:spPr>
          <a:xfrm>
            <a:off x="4092161" y="3092005"/>
            <a:ext cx="1289326" cy="186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z="800" spc="-40" dirty="0">
                <a:solidFill>
                  <a:schemeClr val="bg1"/>
                </a:solidFill>
              </a:rPr>
              <a:t>January</a:t>
            </a:r>
            <a:r>
              <a:rPr lang="en-IN" sz="800" spc="20" dirty="0">
                <a:solidFill>
                  <a:schemeClr val="bg1"/>
                </a:solidFill>
              </a:rPr>
              <a:t> </a:t>
            </a:r>
            <a:r>
              <a:rPr lang="en-IN" sz="800" spc="-50" dirty="0">
                <a:solidFill>
                  <a:schemeClr val="bg1"/>
                </a:solidFill>
              </a:rPr>
              <a:t>25,</a:t>
            </a:r>
            <a:r>
              <a:rPr lang="en-IN" sz="800" spc="20" dirty="0">
                <a:solidFill>
                  <a:schemeClr val="bg1"/>
                </a:solidFill>
              </a:rPr>
              <a:t> </a:t>
            </a:r>
            <a:r>
              <a:rPr lang="en-IN" sz="800" spc="-65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56575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684" y="672465"/>
            <a:ext cx="5584825" cy="187960"/>
          </a:xfrm>
          <a:custGeom>
            <a:avLst/>
            <a:gdLst/>
            <a:ahLst/>
            <a:cxnLst/>
            <a:rect l="l" t="t" r="r" b="b"/>
            <a:pathLst>
              <a:path w="5584825" h="187959">
                <a:moveTo>
                  <a:pt x="5533779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5584580" y="187823"/>
                </a:lnTo>
                <a:lnTo>
                  <a:pt x="5584580" y="50800"/>
                </a:lnTo>
                <a:lnTo>
                  <a:pt x="5580571" y="31075"/>
                </a:lnTo>
                <a:lnTo>
                  <a:pt x="5569657" y="14922"/>
                </a:lnTo>
                <a:lnTo>
                  <a:pt x="5553504" y="4008"/>
                </a:lnTo>
                <a:lnTo>
                  <a:pt x="5533779" y="0"/>
                </a:lnTo>
                <a:close/>
              </a:path>
            </a:pathLst>
          </a:custGeom>
          <a:solidFill>
            <a:srgbClr val="D6DA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43" y="135082"/>
            <a:ext cx="5436870" cy="4718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PROBLEM </a:t>
            </a:r>
            <a:r>
              <a:rPr spc="70" dirty="0"/>
              <a:t>STATEMENT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75" dirty="0"/>
              <a:t>———————————————————————————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544" y="663459"/>
            <a:ext cx="14986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5"/>
              </a:lnSpc>
            </a:pPr>
            <a:r>
              <a:rPr sz="1200" b="1" spc="-75" dirty="0">
                <a:solidFill>
                  <a:srgbClr val="35495F"/>
                </a:solidFill>
                <a:latin typeface="Arial"/>
                <a:cs typeface="Arial"/>
              </a:rPr>
              <a:t>Dro</a:t>
            </a:r>
            <a:r>
              <a:rPr lang="en-US" sz="1200" b="1" spc="-75" dirty="0">
                <a:solidFill>
                  <a:srgbClr val="35495F"/>
                </a:solidFill>
                <a:latin typeface="Arial"/>
                <a:cs typeface="Arial"/>
              </a:rPr>
              <a:t>w</a:t>
            </a:r>
            <a:r>
              <a:rPr sz="1200" b="1" spc="-75" dirty="0">
                <a:solidFill>
                  <a:srgbClr val="35495F"/>
                </a:solidFill>
                <a:latin typeface="Arial"/>
                <a:cs typeface="Arial"/>
              </a:rPr>
              <a:t>siness</a:t>
            </a:r>
            <a:r>
              <a:rPr sz="1200" b="1" spc="45" dirty="0">
                <a:solidFill>
                  <a:srgbClr val="35495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35495F"/>
                </a:solidFill>
                <a:latin typeface="Arial"/>
                <a:cs typeface="Arial"/>
              </a:rPr>
              <a:t>Detection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808009"/>
            <a:ext cx="5584825" cy="2186109"/>
            <a:chOff x="87743" y="813523"/>
            <a:chExt cx="5584825" cy="218610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813523"/>
              <a:ext cx="5584579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857777"/>
              <a:ext cx="5584825" cy="2141855"/>
            </a:xfrm>
            <a:custGeom>
              <a:avLst/>
              <a:gdLst/>
              <a:ahLst/>
              <a:cxnLst/>
              <a:rect l="l" t="t" r="r" b="b"/>
              <a:pathLst>
                <a:path w="5584825" h="2141855">
                  <a:moveTo>
                    <a:pt x="5584580" y="0"/>
                  </a:moveTo>
                  <a:lnTo>
                    <a:pt x="0" y="0"/>
                  </a:lnTo>
                  <a:lnTo>
                    <a:pt x="0" y="2090603"/>
                  </a:lnTo>
                  <a:lnTo>
                    <a:pt x="4008" y="2110328"/>
                  </a:lnTo>
                  <a:lnTo>
                    <a:pt x="14922" y="2126481"/>
                  </a:lnTo>
                  <a:lnTo>
                    <a:pt x="31075" y="2137395"/>
                  </a:lnTo>
                  <a:lnTo>
                    <a:pt x="50800" y="2141404"/>
                  </a:lnTo>
                  <a:lnTo>
                    <a:pt x="5533779" y="2141404"/>
                  </a:lnTo>
                  <a:lnTo>
                    <a:pt x="5553504" y="2137395"/>
                  </a:lnTo>
                  <a:lnTo>
                    <a:pt x="5569657" y="2126481"/>
                  </a:lnTo>
                  <a:lnTo>
                    <a:pt x="5580571" y="2110328"/>
                  </a:lnTo>
                  <a:lnTo>
                    <a:pt x="5584580" y="2090603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EAE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2026" y="861626"/>
            <a:ext cx="5685790" cy="21844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434"/>
              </a:spcBef>
            </a:pPr>
            <a:r>
              <a:rPr sz="1100" spc="-65" dirty="0">
                <a:latin typeface="Microsoft Sans Serif"/>
                <a:cs typeface="Microsoft Sans Serif"/>
              </a:rPr>
              <a:t>Given:</a:t>
            </a:r>
            <a:endParaRPr sz="1100" dirty="0">
              <a:latin typeface="Microsoft Sans Serif"/>
              <a:cs typeface="Microsoft Sans Serif"/>
            </a:endParaRPr>
          </a:p>
          <a:p>
            <a:pPr marL="403860" indent="-139065">
              <a:lnSpc>
                <a:spcPct val="100000"/>
              </a:lnSpc>
              <a:spcBef>
                <a:spcPts val="334"/>
              </a:spcBef>
              <a:buClr>
                <a:srgbClr val="35495F"/>
              </a:buClr>
              <a:buFont typeface="SimSun-ExtB"/>
              <a:buChar char="•"/>
              <a:tabLst>
                <a:tab pos="404495" algn="l"/>
              </a:tabLst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Represents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feature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space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derived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sensory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inputs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(e.g.,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video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sensor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data).</a:t>
            </a:r>
            <a:endParaRPr sz="1100" dirty="0">
              <a:latin typeface="Microsoft Sans Serif"/>
              <a:cs typeface="Microsoft Sans Serif"/>
            </a:endParaRPr>
          </a:p>
          <a:p>
            <a:pPr marL="403860" indent="-139065">
              <a:lnSpc>
                <a:spcPct val="100000"/>
              </a:lnSpc>
              <a:spcBef>
                <a:spcPts val="330"/>
              </a:spcBef>
              <a:buClr>
                <a:srgbClr val="35495F"/>
              </a:buClr>
              <a:buFont typeface="SimSun-ExtB"/>
              <a:buChar char="•"/>
              <a:tabLst>
                <a:tab pos="404495" algn="l"/>
              </a:tabLst>
            </a:pP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set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classes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where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190" dirty="0">
                <a:latin typeface="Arial"/>
                <a:cs typeface="Arial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SimSun-ExtB"/>
                <a:cs typeface="SimSun-ExtB"/>
              </a:rPr>
              <a:t>{</a:t>
            </a:r>
            <a:r>
              <a:rPr sz="1100" spc="-35" dirty="0">
                <a:latin typeface="Microsoft Sans Serif"/>
                <a:cs typeface="Microsoft Sans Serif"/>
              </a:rPr>
              <a:t>Active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Drowsy</a:t>
            </a:r>
            <a:r>
              <a:rPr sz="1100" i="1" spc="-6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Yawning</a:t>
            </a:r>
            <a:r>
              <a:rPr sz="1100" spc="-50" dirty="0">
                <a:latin typeface="SimSun-ExtB"/>
                <a:cs typeface="SimSun-ExtB"/>
              </a:rPr>
              <a:t>}</a:t>
            </a:r>
            <a:r>
              <a:rPr sz="1100" spc="-50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  <a:p>
            <a:pPr marL="127000">
              <a:lnSpc>
                <a:spcPct val="100000"/>
              </a:lnSpc>
              <a:spcBef>
                <a:spcPts val="3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goal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learn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function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i="1" spc="25" dirty="0">
                <a:latin typeface="Arial"/>
                <a:cs typeface="Arial"/>
              </a:rPr>
              <a:t>f</a:t>
            </a:r>
            <a:r>
              <a:rPr sz="1100" i="1" spc="23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-10" dirty="0">
                <a:latin typeface="SimSun-ExtB"/>
                <a:cs typeface="SimSun-ExtB"/>
              </a:rPr>
              <a:t>→</a:t>
            </a:r>
            <a:r>
              <a:rPr sz="1100" spc="-250" dirty="0">
                <a:latin typeface="SimSun-ExtB"/>
                <a:cs typeface="SimSun-ExtB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250" dirty="0">
                <a:latin typeface="Arial"/>
                <a:cs typeface="Arial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that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maps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feature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space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204" dirty="0">
                <a:latin typeface="Arial"/>
                <a:cs typeface="Arial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set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classes</a:t>
            </a:r>
            <a:endParaRPr sz="1100" dirty="0">
              <a:latin typeface="Microsoft Sans Serif"/>
              <a:cs typeface="Microsoft Sans Serif"/>
            </a:endParaRPr>
          </a:p>
          <a:p>
            <a:pPr marL="1270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where:</a:t>
            </a:r>
            <a:endParaRPr sz="1100" dirty="0">
              <a:latin typeface="Microsoft Sans Serif"/>
              <a:cs typeface="Microsoft Sans Serif"/>
            </a:endParaRPr>
          </a:p>
          <a:p>
            <a:pPr marL="403860" indent="-139065">
              <a:lnSpc>
                <a:spcPct val="100000"/>
              </a:lnSpc>
              <a:spcBef>
                <a:spcPts val="335"/>
              </a:spcBef>
              <a:buClr>
                <a:srgbClr val="35495F"/>
              </a:buClr>
              <a:buFont typeface="SimSun-ExtB"/>
              <a:buChar char="•"/>
              <a:tabLst>
                <a:tab pos="404495" algn="l"/>
              </a:tabLst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SimSun-ExtB"/>
                <a:cs typeface="SimSun-ExtB"/>
              </a:rPr>
              <a:t>{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200" spc="-75" baseline="-10416" dirty="0">
                <a:latin typeface="Lucida Sans Unicode"/>
                <a:cs typeface="Lucida Sans Unicode"/>
              </a:rPr>
              <a:t>1</a:t>
            </a:r>
            <a:r>
              <a:rPr sz="1100" i="1" spc="-5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60" dirty="0">
                <a:latin typeface="Arial"/>
                <a:cs typeface="Arial"/>
              </a:rPr>
              <a:t>x</a:t>
            </a:r>
            <a:r>
              <a:rPr sz="1200" spc="-89" baseline="-10416" dirty="0">
                <a:latin typeface="Lucida Sans Unicode"/>
                <a:cs typeface="Lucida Sans Unicode"/>
              </a:rPr>
              <a:t>2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100" dirty="0">
                <a:latin typeface="SimSun-ExtB"/>
                <a:cs typeface="SimSun-ExtB"/>
              </a:rPr>
              <a:t>}</a:t>
            </a:r>
            <a:r>
              <a:rPr sz="1100" spc="-190" dirty="0">
                <a:latin typeface="SimSun-ExtB"/>
                <a:cs typeface="SimSun-ExtB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denotes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input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features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derived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sensory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data.</a:t>
            </a:r>
            <a:endParaRPr sz="1100" dirty="0">
              <a:latin typeface="Microsoft Sans Serif"/>
              <a:cs typeface="Microsoft Sans Serif"/>
            </a:endParaRPr>
          </a:p>
          <a:p>
            <a:pPr marL="403860" marR="461009" indent="-139065">
              <a:lnSpc>
                <a:spcPct val="102600"/>
              </a:lnSpc>
              <a:spcBef>
                <a:spcPts val="300"/>
              </a:spcBef>
              <a:buClr>
                <a:srgbClr val="35495F"/>
              </a:buClr>
              <a:buFont typeface="SimSun-ExtB"/>
              <a:buChar char="•"/>
              <a:tabLst>
                <a:tab pos="404495" algn="l"/>
              </a:tabLst>
            </a:pP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SimSun-ExtB"/>
                <a:cs typeface="SimSun-ExtB"/>
              </a:rPr>
              <a:t>{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200" spc="-52" baseline="-10416" dirty="0">
                <a:latin typeface="Lucida Sans Unicode"/>
                <a:cs typeface="Lucida Sans Unicode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200" spc="-52" baseline="-10416" dirty="0">
                <a:latin typeface="Lucida Sans Unicode"/>
                <a:cs typeface="Lucida Sans Unicode"/>
              </a:rPr>
              <a:t>2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r>
              <a:rPr sz="1200" i="1" spc="75" baseline="-10416" dirty="0">
                <a:latin typeface="Arial"/>
                <a:cs typeface="Arial"/>
              </a:rPr>
              <a:t>n</a:t>
            </a:r>
            <a:r>
              <a:rPr sz="1100" spc="-5" dirty="0">
                <a:latin typeface="SimSun-ExtB"/>
                <a:cs typeface="SimSun-ExtB"/>
              </a:rPr>
              <a:t>}</a:t>
            </a:r>
            <a:r>
              <a:rPr sz="1100" spc="-190" dirty="0">
                <a:latin typeface="SimSun-ExtB"/>
                <a:cs typeface="SimSun-ExtB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re</a:t>
            </a:r>
            <a:r>
              <a:rPr sz="1100" spc="-100" dirty="0">
                <a:latin typeface="Microsoft Sans Serif"/>
                <a:cs typeface="Microsoft Sans Serif"/>
              </a:rPr>
              <a:t>p</a:t>
            </a:r>
            <a:r>
              <a:rPr sz="1100" spc="-70" dirty="0">
                <a:latin typeface="Microsoft Sans Serif"/>
                <a:cs typeface="Microsoft Sans Serif"/>
              </a:rPr>
              <a:t>resents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</a:t>
            </a:r>
            <a:r>
              <a:rPr sz="1100" spc="-105" dirty="0">
                <a:latin typeface="Microsoft Sans Serif"/>
                <a:cs typeface="Microsoft Sans Serif"/>
              </a:rPr>
              <a:t>o</a:t>
            </a:r>
            <a:r>
              <a:rPr sz="1100" spc="-60" dirty="0">
                <a:latin typeface="Microsoft Sans Serif"/>
                <a:cs typeface="Microsoft Sans Serif"/>
              </a:rPr>
              <a:t>rres</a:t>
            </a:r>
            <a:r>
              <a:rPr sz="1100" spc="-45" dirty="0">
                <a:latin typeface="Microsoft Sans Serif"/>
                <a:cs typeface="Microsoft Sans Serif"/>
              </a:rPr>
              <a:t>p</a:t>
            </a:r>
            <a:r>
              <a:rPr sz="1100" spc="-50" dirty="0">
                <a:latin typeface="Microsoft Sans Serif"/>
                <a:cs typeface="Microsoft Sans Serif"/>
              </a:rPr>
              <a:t>onding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la</a:t>
            </a:r>
            <a:r>
              <a:rPr sz="1100" spc="-25" dirty="0">
                <a:latin typeface="Microsoft Sans Serif"/>
                <a:cs typeface="Microsoft Sans Serif"/>
              </a:rPr>
              <a:t>b</a:t>
            </a:r>
            <a:r>
              <a:rPr sz="1100" spc="-85" dirty="0">
                <a:latin typeface="Microsoft Sans Serif"/>
                <a:cs typeface="Microsoft Sans Serif"/>
              </a:rPr>
              <a:t>els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denoting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driver’s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state  </a:t>
            </a:r>
            <a:r>
              <a:rPr sz="1100" spc="-15" dirty="0">
                <a:latin typeface="Microsoft Sans Serif"/>
                <a:cs typeface="Microsoft Sans Serif"/>
              </a:rPr>
              <a:t>(Active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Drowsy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Yawning).</a:t>
            </a:r>
            <a:endParaRPr sz="1100" dirty="0">
              <a:latin typeface="Microsoft Sans Serif"/>
              <a:cs typeface="Microsoft Sans Serif"/>
            </a:endParaRPr>
          </a:p>
          <a:p>
            <a:pPr marL="127000">
              <a:lnSpc>
                <a:spcPct val="100000"/>
              </a:lnSpc>
              <a:spcBef>
                <a:spcPts val="330"/>
              </a:spcBef>
            </a:pP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objective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train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deep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learning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model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labeled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dataset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SimSun-ExtB"/>
                <a:cs typeface="SimSun-ExtB"/>
              </a:rPr>
              <a:t>{</a:t>
            </a:r>
            <a:r>
              <a:rPr sz="1100" spc="10" dirty="0">
                <a:latin typeface="Microsoft Sans Serif"/>
                <a:cs typeface="Microsoft Sans Serif"/>
              </a:rPr>
              <a:t>(</a:t>
            </a:r>
            <a:r>
              <a:rPr sz="1100" i="1" spc="10" dirty="0">
                <a:latin typeface="Arial"/>
                <a:cs typeface="Arial"/>
              </a:rPr>
              <a:t>x</a:t>
            </a:r>
            <a:r>
              <a:rPr sz="1200" i="1" spc="15" baseline="-10416" dirty="0">
                <a:latin typeface="Arial"/>
                <a:cs typeface="Arial"/>
              </a:rPr>
              <a:t>i</a:t>
            </a:r>
            <a:r>
              <a:rPr sz="1100" i="1" spc="1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5" dirty="0">
                <a:latin typeface="Arial"/>
                <a:cs typeface="Arial"/>
              </a:rPr>
              <a:t>y</a:t>
            </a:r>
            <a:r>
              <a:rPr sz="1200" i="1" spc="-22" baseline="-10416" dirty="0">
                <a:latin typeface="Arial"/>
                <a:cs typeface="Arial"/>
              </a:rPr>
              <a:t>i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)</a:t>
            </a:r>
            <a:r>
              <a:rPr sz="1100" spc="25" dirty="0">
                <a:latin typeface="SimSun-ExtB"/>
                <a:cs typeface="SimSun-ExtB"/>
              </a:rPr>
              <a:t>}</a:t>
            </a:r>
            <a:r>
              <a:rPr sz="1100" spc="-185" dirty="0">
                <a:latin typeface="SimSun-ExtB"/>
                <a:cs typeface="SimSun-ExtB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where</a:t>
            </a:r>
            <a:endParaRPr sz="1100" dirty="0">
              <a:latin typeface="Microsoft Sans Serif"/>
              <a:cs typeface="Microsoft Sans Serif"/>
            </a:endParaRPr>
          </a:p>
          <a:p>
            <a:pPr marL="126364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Arial"/>
                <a:cs typeface="Arial"/>
              </a:rPr>
              <a:t>i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204" dirty="0">
                <a:latin typeface="Microsoft Sans Serif"/>
                <a:cs typeface="Microsoft Sans Serif"/>
              </a:rPr>
              <a:t>=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1</a:t>
            </a:r>
            <a:r>
              <a:rPr sz="1100" i="1" spc="-8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2</a:t>
            </a:r>
            <a:r>
              <a:rPr sz="1100" i="1" spc="-8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n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approximate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underlying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mapping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input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features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204" dirty="0">
                <a:latin typeface="Arial"/>
                <a:cs typeface="Arial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output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classes</a:t>
            </a:r>
            <a:endParaRPr sz="1100" dirty="0">
              <a:latin typeface="Microsoft Sans Serif"/>
              <a:cs typeface="Microsoft Sans Serif"/>
            </a:endParaRPr>
          </a:p>
          <a:p>
            <a:pPr marL="126364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240" dirty="0">
                <a:latin typeface="Arial"/>
                <a:cs typeface="Arial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minimizing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defined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loss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function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i="1" spc="-15" dirty="0">
                <a:latin typeface="Arial"/>
                <a:cs typeface="Arial"/>
              </a:rPr>
              <a:t>L</a:t>
            </a:r>
            <a:r>
              <a:rPr sz="1100" spc="-1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56855" y="3134995"/>
            <a:ext cx="3840479" cy="109855"/>
            <a:chOff x="1919973" y="3130346"/>
            <a:chExt cx="3840479" cy="109855"/>
          </a:xfrm>
        </p:grpSpPr>
        <p:sp>
          <p:nvSpPr>
            <p:cNvPr id="11" name="object 11"/>
            <p:cNvSpPr/>
            <p:nvPr/>
          </p:nvSpPr>
          <p:spPr>
            <a:xfrm>
              <a:off x="1919973" y="3130346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919973" y="109651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A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30346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919973" y="109651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3549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82993" y="3135783"/>
            <a:ext cx="80835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50" dirty="0"/>
              <a:t>N.B.K.R.I.S.T</a:t>
            </a:r>
            <a:endParaRPr spc="50" dirty="0"/>
          </a:p>
        </p:txBody>
      </p:sp>
      <p:sp>
        <p:nvSpPr>
          <p:cNvPr id="14" name="object 14"/>
          <p:cNvSpPr txBox="1"/>
          <p:nvPr/>
        </p:nvSpPr>
        <p:spPr>
          <a:xfrm>
            <a:off x="2488692" y="3135783"/>
            <a:ext cx="78295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Lucida Sans Unicode"/>
                <a:cs typeface="Lucida Sans Unicode"/>
                <a:hlinkClick r:id="rId4" action="ppaction://hlinksldjump"/>
              </a:rPr>
              <a:t>Project</a:t>
            </a:r>
            <a:r>
              <a:rPr sz="600" spc="20" dirty="0">
                <a:solidFill>
                  <a:srgbClr val="FFFFFF"/>
                </a:solidFill>
                <a:latin typeface="Lucida Sans Unicode"/>
                <a:cs typeface="Lucida Sans Unicode"/>
                <a:hlinkClick r:id="rId4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Lucida Sans Unicode"/>
                <a:cs typeface="Lucida Sans Unicode"/>
                <a:hlinkClick r:id="rId4" action="ppaction://hlinksldjump"/>
              </a:rPr>
              <a:t>Review</a:t>
            </a:r>
            <a:endParaRPr sz="600" dirty="0">
              <a:latin typeface="Lucida Sans Unicode"/>
              <a:cs typeface="Lucida Sans Unicod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F32291-2B8E-9A74-545D-EF364759129F}"/>
              </a:ext>
            </a:extLst>
          </p:cNvPr>
          <p:cNvSpPr txBox="1"/>
          <p:nvPr/>
        </p:nvSpPr>
        <p:spPr>
          <a:xfrm>
            <a:off x="3990383" y="3099519"/>
            <a:ext cx="837095" cy="186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January</a:t>
            </a:r>
            <a:r>
              <a:rPr kumimoji="0" lang="en-IN" sz="8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8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25,</a:t>
            </a:r>
            <a:r>
              <a:rPr kumimoji="0" lang="en-IN" sz="8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800" b="0" i="0" u="none" strike="noStrike" kern="1200" cap="none" spc="-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2024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5436870" cy="4718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35495F"/>
                </a:solidFill>
                <a:latin typeface="Arial"/>
                <a:cs typeface="Arial"/>
              </a:rPr>
              <a:t>LITERATURE</a:t>
            </a:r>
            <a:r>
              <a:rPr sz="1400" b="1" spc="45" dirty="0">
                <a:solidFill>
                  <a:srgbClr val="35495F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35495F"/>
                </a:solidFill>
                <a:latin typeface="Arial"/>
                <a:cs typeface="Arial"/>
              </a:rPr>
              <a:t>SURVEY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b="1" spc="175" dirty="0">
                <a:solidFill>
                  <a:srgbClr val="35495F"/>
                </a:solidFill>
                <a:latin typeface="Arial"/>
                <a:cs typeface="Arial"/>
              </a:rPr>
              <a:t>———————————————————————————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68300" y="3135783"/>
            <a:ext cx="80835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50" dirty="0"/>
              <a:t>N.B.K.R.I.S.T</a:t>
            </a:r>
            <a:endParaRPr spc="50" dirty="0"/>
          </a:p>
        </p:txBody>
      </p:sp>
      <p:sp>
        <p:nvSpPr>
          <p:cNvPr id="5" name="object 5"/>
          <p:cNvSpPr txBox="1"/>
          <p:nvPr/>
        </p:nvSpPr>
        <p:spPr>
          <a:xfrm>
            <a:off x="2488692" y="3135783"/>
            <a:ext cx="78295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20" dirty="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 </a:t>
            </a:r>
            <a:r>
              <a:rPr sz="600" spc="-15" dirty="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Project</a:t>
            </a:r>
            <a:r>
              <a:rPr sz="600" spc="20" dirty="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Review</a:t>
            </a:r>
            <a:endParaRPr sz="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343056" y="3135783"/>
            <a:ext cx="685164" cy="9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z="700" spc="-40" dirty="0">
                <a:solidFill>
                  <a:schemeClr val="bg1"/>
                </a:solidFill>
              </a:rPr>
              <a:t>January</a:t>
            </a:r>
            <a:r>
              <a:rPr lang="en-IN" sz="700" spc="20" dirty="0">
                <a:solidFill>
                  <a:schemeClr val="bg1"/>
                </a:solidFill>
              </a:rPr>
              <a:t> </a:t>
            </a:r>
            <a:r>
              <a:rPr lang="en-IN" sz="700" spc="-50" dirty="0">
                <a:solidFill>
                  <a:schemeClr val="bg1"/>
                </a:solidFill>
              </a:rPr>
              <a:t>25,</a:t>
            </a:r>
            <a:r>
              <a:rPr lang="en-IN" sz="700" spc="20" dirty="0">
                <a:solidFill>
                  <a:schemeClr val="bg1"/>
                </a:solidFill>
              </a:rPr>
              <a:t> </a:t>
            </a:r>
            <a:r>
              <a:rPr lang="en-IN" sz="700" spc="-65" dirty="0">
                <a:solidFill>
                  <a:schemeClr val="bg1"/>
                </a:solidFill>
              </a:rPr>
              <a:t>2024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090" y="635814"/>
          <a:ext cx="5484494" cy="2261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053">
                <a:tc>
                  <a:txBody>
                    <a:bodyPr/>
                    <a:lstStyle/>
                    <a:p>
                      <a:pPr marL="73660">
                        <a:lnSpc>
                          <a:spcPts val="935"/>
                        </a:lnSpc>
                      </a:pPr>
                      <a:r>
                        <a:rPr sz="850" spc="-45" dirty="0">
                          <a:latin typeface="Microsoft Sans Serif"/>
                          <a:cs typeface="Microsoft Sans Serif"/>
                        </a:rPr>
                        <a:t>Year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935"/>
                        </a:lnSpc>
                      </a:pP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Name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935"/>
                        </a:lnSpc>
                      </a:pP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sz="85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points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935"/>
                        </a:lnSpc>
                      </a:pPr>
                      <a:r>
                        <a:rPr sz="850" spc="5" dirty="0">
                          <a:latin typeface="Microsoft Sans Serif"/>
                          <a:cs typeface="Microsoft Sans Serif"/>
                        </a:rPr>
                        <a:t>Limitations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961">
                <a:tc>
                  <a:txBody>
                    <a:bodyPr/>
                    <a:lstStyle/>
                    <a:p>
                      <a:pPr marL="73660">
                        <a:lnSpc>
                          <a:spcPts val="935"/>
                        </a:lnSpc>
                      </a:pP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2022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Vision</a:t>
                      </a:r>
                      <a:r>
                        <a:rPr sz="85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Transformers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  <a:p>
                      <a:pPr marL="74295" marR="67945" indent="635" algn="ctr">
                        <a:lnSpc>
                          <a:spcPct val="104299"/>
                        </a:lnSpc>
                      </a:pP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YoloV5 </a:t>
                      </a:r>
                      <a:r>
                        <a:rPr sz="850" spc="-45" dirty="0">
                          <a:latin typeface="Microsoft Sans Serif"/>
                          <a:cs typeface="Microsoft Sans Serif"/>
                        </a:rPr>
                        <a:t>based </a:t>
                      </a:r>
                      <a:r>
                        <a:rPr sz="85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Driver</a:t>
                      </a:r>
                      <a:r>
                        <a:rPr sz="85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5" dirty="0">
                          <a:latin typeface="Microsoft Sans Serif"/>
                          <a:cs typeface="Microsoft Sans Serif"/>
                        </a:rPr>
                        <a:t>Drowsiness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Detection</a:t>
                      </a:r>
                      <a:r>
                        <a:rPr sz="85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Framework. </a:t>
                      </a:r>
                      <a:r>
                        <a:rPr sz="850" spc="-2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[</a:t>
                      </a:r>
                      <a:r>
                        <a:rPr sz="850" i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50" i="1" dirty="0">
                          <a:latin typeface="Arial"/>
                          <a:cs typeface="Arial"/>
                        </a:rPr>
                        <a:t>rXiv</a:t>
                      </a:r>
                      <a:r>
                        <a:rPr sz="850" i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  <a:hlinkClick r:id="" action="ppaction://noaction"/>
                        </a:rPr>
                        <a:t>][1]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2265" marR="96520" indent="-124460">
                        <a:lnSpc>
                          <a:spcPct val="104299"/>
                        </a:lnSpc>
                        <a:buClr>
                          <a:srgbClr val="35495F"/>
                        </a:buClr>
                        <a:buFont typeface="Arial"/>
                        <a:buChar char="•"/>
                        <a:tabLst>
                          <a:tab pos="342900" algn="l"/>
                        </a:tabLst>
                      </a:pPr>
                      <a:r>
                        <a:rPr sz="850" spc="30" dirty="0"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custom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YoloV5</a:t>
                      </a: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 pre-trained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model</a:t>
                      </a: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self-trained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45" dirty="0">
                          <a:latin typeface="Microsoft Sans Serif"/>
                          <a:cs typeface="Microsoft Sans Serif"/>
                        </a:rPr>
                        <a:t>ViT </a:t>
                      </a:r>
                      <a:r>
                        <a:rPr sz="85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architecture </a:t>
                      </a:r>
                      <a:r>
                        <a:rPr sz="850" spc="-45" dirty="0"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sz="85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proposed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for </a:t>
                      </a:r>
                      <a:r>
                        <a:rPr sz="8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automated</a:t>
                      </a:r>
                      <a:r>
                        <a:rPr sz="850" spc="2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face</a:t>
                      </a:r>
                      <a:r>
                        <a:rPr sz="850" spc="1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extraction, </a:t>
                      </a:r>
                      <a:r>
                        <a:rPr sz="85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binary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image</a:t>
                      </a:r>
                      <a:r>
                        <a:rPr sz="850" spc="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classification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  <a:p>
                      <a:pPr marL="342265" marR="80645" indent="-124460">
                        <a:lnSpc>
                          <a:spcPct val="104299"/>
                        </a:lnSpc>
                        <a:spcBef>
                          <a:spcPts val="385"/>
                        </a:spcBef>
                        <a:buClr>
                          <a:srgbClr val="35495F"/>
                        </a:buClr>
                        <a:buFont typeface="Arial"/>
                        <a:buChar char="•"/>
                        <a:tabLst>
                          <a:tab pos="342900" algn="l"/>
                        </a:tabLst>
                      </a:pPr>
                      <a:r>
                        <a:rPr sz="85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5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proposed</a:t>
                      </a:r>
                      <a:r>
                        <a:rPr sz="85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system</a:t>
                      </a:r>
                      <a:r>
                        <a:rPr sz="85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works</a:t>
                      </a:r>
                      <a:r>
                        <a:rPr sz="85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on </a:t>
                      </a:r>
                      <a:r>
                        <a:rPr sz="850" spc="-2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4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85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single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frame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in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detecting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5" dirty="0">
                          <a:latin typeface="Microsoft Sans Serif"/>
                          <a:cs typeface="Microsoft Sans Serif"/>
                        </a:rPr>
                        <a:t>drowsiness.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 Hence,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 frames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45" dirty="0">
                          <a:latin typeface="Microsoft Sans Serif"/>
                          <a:cs typeface="Microsoft Sans Serif"/>
                        </a:rPr>
                        <a:t>are </a:t>
                      </a:r>
                      <a:r>
                        <a:rPr sz="850" spc="-2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extracted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5" dirty="0">
                          <a:latin typeface="Microsoft Sans Serif"/>
                          <a:cs typeface="Microsoft Sans Serif"/>
                        </a:rPr>
                        <a:t>from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video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dataset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45" dirty="0">
                          <a:latin typeface="Microsoft Sans Serif"/>
                          <a:cs typeface="Microsoft Sans Serif"/>
                        </a:rPr>
                        <a:t>serve</a:t>
                      </a:r>
                      <a:r>
                        <a:rPr sz="85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65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850" spc="-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framework’s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10" dirty="0">
                          <a:latin typeface="Microsoft Sans Serif"/>
                          <a:cs typeface="Microsoft Sans Serif"/>
                        </a:rPr>
                        <a:t>input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  <a:p>
                      <a:pPr marL="342265" marR="179705" indent="-124460">
                        <a:lnSpc>
                          <a:spcPct val="104299"/>
                        </a:lnSpc>
                        <a:spcBef>
                          <a:spcPts val="390"/>
                        </a:spcBef>
                        <a:buClr>
                          <a:srgbClr val="35495F"/>
                        </a:buClr>
                        <a:buFont typeface="Arial"/>
                        <a:buChar char="•"/>
                        <a:tabLst>
                          <a:tab pos="342900" algn="l"/>
                        </a:tabLst>
                      </a:pP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Accuracy:</a:t>
                      </a:r>
                      <a:r>
                        <a:rPr sz="850" spc="1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96.2%</a:t>
                      </a:r>
                      <a:r>
                        <a:rPr sz="85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85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5" dirty="0">
                          <a:latin typeface="Microsoft Sans Serif"/>
                          <a:cs typeface="Microsoft Sans Serif"/>
                        </a:rPr>
                        <a:t>training </a:t>
                      </a:r>
                      <a:r>
                        <a:rPr sz="850" spc="-2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set</a:t>
                      </a:r>
                      <a:r>
                        <a:rPr sz="85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95.5%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test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data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42265" marR="128905" indent="-124460" algn="just">
                        <a:lnSpc>
                          <a:spcPct val="104299"/>
                        </a:lnSpc>
                        <a:buClr>
                          <a:srgbClr val="35495F"/>
                        </a:buClr>
                        <a:buFont typeface="Arial"/>
                        <a:buChar char="•"/>
                        <a:tabLst>
                          <a:tab pos="342900" algn="l"/>
                        </a:tabLst>
                      </a:pPr>
                      <a:r>
                        <a:rPr sz="850" spc="-35" dirty="0">
                          <a:latin typeface="Microsoft Sans Serif"/>
                          <a:cs typeface="Microsoft Sans Serif"/>
                        </a:rPr>
                        <a:t>Requires </a:t>
                      </a: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high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amount </a:t>
                      </a:r>
                      <a:r>
                        <a:rPr sz="850" spc="5" dirty="0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data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20" dirty="0">
                          <a:latin typeface="Microsoft Sans Serif"/>
                          <a:cs typeface="Microsoft Sans Serif"/>
                        </a:rPr>
                        <a:t>with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labelled </a:t>
                      </a:r>
                      <a:r>
                        <a:rPr sz="850" spc="-55" dirty="0">
                          <a:latin typeface="Microsoft Sans Serif"/>
                          <a:cs typeface="Microsoft Sans Serif"/>
                        </a:rPr>
                        <a:t>scene </a:t>
                      </a: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conditions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model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3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5" dirty="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trained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  <a:p>
                      <a:pPr marL="342265" marR="184785" indent="-124460">
                        <a:lnSpc>
                          <a:spcPct val="104299"/>
                        </a:lnSpc>
                        <a:spcBef>
                          <a:spcPts val="385"/>
                        </a:spcBef>
                        <a:buClr>
                          <a:srgbClr val="35495F"/>
                        </a:buClr>
                        <a:buFont typeface="Arial"/>
                        <a:buChar char="•"/>
                        <a:tabLst>
                          <a:tab pos="342900" algn="l"/>
                        </a:tabLst>
                      </a:pP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Very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large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number </a:t>
                      </a:r>
                      <a:r>
                        <a:rPr sz="850" spc="5" dirty="0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85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parameters</a:t>
                      </a:r>
                      <a:r>
                        <a:rPr sz="85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45" dirty="0"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sz="85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generated</a:t>
                      </a:r>
                      <a:r>
                        <a:rPr sz="85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for </a:t>
                      </a:r>
                      <a:r>
                        <a:rPr sz="850" spc="-2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45" dirty="0">
                          <a:latin typeface="Microsoft Sans Serif"/>
                          <a:cs typeface="Microsoft Sans Serif"/>
                        </a:rPr>
                        <a:t>ViT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approx.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450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15" dirty="0">
                          <a:latin typeface="Microsoft Sans Serif"/>
                          <a:cs typeface="Microsoft Sans Serif"/>
                        </a:rPr>
                        <a:t>Million </a:t>
                      </a:r>
                      <a:r>
                        <a:rPr sz="85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parameters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for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given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configuration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  <a:p>
                      <a:pPr marL="342265" indent="-124460">
                        <a:lnSpc>
                          <a:spcPct val="100000"/>
                        </a:lnSpc>
                        <a:spcBef>
                          <a:spcPts val="434"/>
                        </a:spcBef>
                        <a:buClr>
                          <a:srgbClr val="35495F"/>
                        </a:buClr>
                        <a:buFont typeface="Arial"/>
                        <a:buChar char="•"/>
                        <a:tabLst>
                          <a:tab pos="342900" algn="l"/>
                        </a:tabLst>
                      </a:pPr>
                      <a:r>
                        <a:rPr sz="850" spc="15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85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suitable</a:t>
                      </a:r>
                      <a:r>
                        <a:rPr sz="85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85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0" dirty="0">
                          <a:latin typeface="Microsoft Sans Serif"/>
                          <a:cs typeface="Microsoft Sans Serif"/>
                        </a:rPr>
                        <a:t>edge</a:t>
                      </a:r>
                      <a:r>
                        <a:rPr sz="85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40" dirty="0">
                          <a:latin typeface="Microsoft Sans Serif"/>
                          <a:cs typeface="Microsoft Sans Serif"/>
                        </a:rPr>
                        <a:t>devices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5436870" cy="4718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35495F"/>
                </a:solidFill>
                <a:latin typeface="Arial"/>
                <a:cs typeface="Arial"/>
              </a:rPr>
              <a:t>LITERATURE</a:t>
            </a:r>
            <a:r>
              <a:rPr sz="1400" b="1" spc="45" dirty="0">
                <a:solidFill>
                  <a:srgbClr val="35495F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35495F"/>
                </a:solidFill>
                <a:latin typeface="Arial"/>
                <a:cs typeface="Arial"/>
              </a:rPr>
              <a:t>SURVEY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b="1" spc="175" dirty="0">
                <a:solidFill>
                  <a:srgbClr val="35495F"/>
                </a:solidFill>
                <a:latin typeface="Arial"/>
                <a:cs typeface="Arial"/>
              </a:rPr>
              <a:t>———————————————————————————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82993" y="3135783"/>
            <a:ext cx="80835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50" dirty="0"/>
              <a:t>N.B.K.R.I.S.T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88692" y="3135783"/>
            <a:ext cx="78295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Project</a:t>
            </a:r>
            <a:r>
              <a:rPr sz="600" spc="20" dirty="0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Review</a:t>
            </a:r>
            <a:endParaRPr sz="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343056" y="3135783"/>
            <a:ext cx="685164" cy="9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z="700" spc="-40" dirty="0">
                <a:solidFill>
                  <a:schemeClr val="bg1"/>
                </a:solidFill>
              </a:rPr>
              <a:t>January</a:t>
            </a:r>
            <a:r>
              <a:rPr lang="en-IN" sz="700" spc="20" dirty="0">
                <a:solidFill>
                  <a:schemeClr val="bg1"/>
                </a:solidFill>
              </a:rPr>
              <a:t> </a:t>
            </a:r>
            <a:r>
              <a:rPr lang="en-IN" sz="700" spc="-50" dirty="0">
                <a:solidFill>
                  <a:schemeClr val="bg1"/>
                </a:solidFill>
              </a:rPr>
              <a:t>25,</a:t>
            </a:r>
            <a:r>
              <a:rPr lang="en-IN" sz="700" spc="20" dirty="0">
                <a:solidFill>
                  <a:schemeClr val="bg1"/>
                </a:solidFill>
              </a:rPr>
              <a:t> </a:t>
            </a:r>
            <a:r>
              <a:rPr lang="en-IN" sz="700" spc="-65" dirty="0">
                <a:solidFill>
                  <a:schemeClr val="bg1"/>
                </a:solidFill>
              </a:rPr>
              <a:t>2024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090" y="630905"/>
          <a:ext cx="5484494" cy="2273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041">
                <a:tc>
                  <a:txBody>
                    <a:bodyPr/>
                    <a:lstStyle/>
                    <a:p>
                      <a:pPr marL="73660">
                        <a:lnSpc>
                          <a:spcPts val="935"/>
                        </a:lnSpc>
                      </a:pPr>
                      <a:r>
                        <a:rPr sz="850" spc="-45" dirty="0">
                          <a:latin typeface="Microsoft Sans Serif"/>
                          <a:cs typeface="Microsoft Sans Serif"/>
                        </a:rPr>
                        <a:t>Year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935"/>
                        </a:lnSpc>
                      </a:pP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Name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935"/>
                        </a:lnSpc>
                      </a:pP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Key</a:t>
                      </a:r>
                      <a:r>
                        <a:rPr sz="85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points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935"/>
                        </a:lnSpc>
                      </a:pPr>
                      <a:r>
                        <a:rPr sz="850" spc="5" dirty="0">
                          <a:latin typeface="Microsoft Sans Serif"/>
                          <a:cs typeface="Microsoft Sans Serif"/>
                        </a:rPr>
                        <a:t>Limitations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254">
                <a:tc>
                  <a:txBody>
                    <a:bodyPr/>
                    <a:lstStyle/>
                    <a:p>
                      <a:pPr marL="73660">
                        <a:lnSpc>
                          <a:spcPts val="935"/>
                        </a:lnSpc>
                      </a:pP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2023</a:t>
                      </a:r>
                      <a:endParaRPr sz="8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Real-Time</a:t>
                      </a:r>
                      <a:r>
                        <a:rPr sz="85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5" dirty="0">
                          <a:latin typeface="Microsoft Sans Serif"/>
                          <a:cs typeface="Microsoft Sans Serif"/>
                        </a:rPr>
                        <a:t>Deep</a:t>
                      </a:r>
                      <a:endParaRPr sz="850" dirty="0">
                        <a:latin typeface="Microsoft Sans Serif"/>
                        <a:cs typeface="Microsoft Sans Serif"/>
                      </a:endParaRPr>
                    </a:p>
                    <a:p>
                      <a:pPr marL="74295" marR="67945" algn="ctr">
                        <a:lnSpc>
                          <a:spcPct val="104299"/>
                        </a:lnSpc>
                      </a:pP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Learning-Based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5" dirty="0">
                          <a:latin typeface="Microsoft Sans Serif"/>
                          <a:cs typeface="Microsoft Sans Serif"/>
                        </a:rPr>
                        <a:t>Drowsiness</a:t>
                      </a:r>
                      <a:r>
                        <a:rPr sz="85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Detection: </a:t>
                      </a:r>
                      <a:r>
                        <a:rPr sz="850" spc="-2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Leveraging</a:t>
                      </a:r>
                      <a:endParaRPr sz="850" dirty="0">
                        <a:latin typeface="Microsoft Sans Serif"/>
                        <a:cs typeface="Microsoft Sans Serif"/>
                      </a:endParaRPr>
                    </a:p>
                    <a:p>
                      <a:pPr marL="95250" marR="89535" algn="ctr">
                        <a:lnSpc>
                          <a:spcPct val="104299"/>
                        </a:lnSpc>
                      </a:pP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Computer-Vision</a:t>
                      </a:r>
                      <a:r>
                        <a:rPr sz="85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and </a:t>
                      </a:r>
                      <a:r>
                        <a:rPr sz="850" spc="-2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Eye-Blink</a:t>
                      </a:r>
                      <a:r>
                        <a:rPr sz="850" spc="204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5" dirty="0">
                          <a:latin typeface="Microsoft Sans Serif"/>
                          <a:cs typeface="Microsoft Sans Serif"/>
                        </a:rPr>
                        <a:t>Analyses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for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Enhanced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Road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 Safety.</a:t>
                      </a:r>
                      <a:r>
                        <a:rPr sz="850" spc="1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[</a:t>
                      </a:r>
                      <a:r>
                        <a:rPr sz="850" i="1" spc="-20" dirty="0">
                          <a:latin typeface="Arial"/>
                          <a:cs typeface="Arial"/>
                        </a:rPr>
                        <a:t>Sensors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  <a:hlinkClick r:id="" action="ppaction://noaction"/>
                        </a:rPr>
                        <a:t>][3]</a:t>
                      </a:r>
                      <a:endParaRPr sz="8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42265" marR="73025" indent="-124460">
                        <a:lnSpc>
                          <a:spcPct val="104299"/>
                        </a:lnSpc>
                        <a:buClr>
                          <a:srgbClr val="35495F"/>
                        </a:buClr>
                        <a:buFont typeface="Arial"/>
                        <a:buChar char="•"/>
                        <a:tabLst>
                          <a:tab pos="342900" algn="l"/>
                        </a:tabLst>
                      </a:pPr>
                      <a:r>
                        <a:rPr sz="850" spc="-35" dirty="0">
                          <a:latin typeface="Microsoft Sans Serif"/>
                          <a:cs typeface="Microsoft Sans Serif"/>
                        </a:rPr>
                        <a:t>Haar-Cascade</a:t>
                      </a:r>
                      <a:r>
                        <a:rPr sz="85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5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0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3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detect </a:t>
                      </a:r>
                      <a:r>
                        <a:rPr sz="850" spc="-2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5" dirty="0">
                          <a:latin typeface="Microsoft Sans Serif"/>
                          <a:cs typeface="Microsoft Sans Serif"/>
                        </a:rPr>
                        <a:t>faces.</a:t>
                      </a:r>
                      <a:endParaRPr sz="850" dirty="0">
                        <a:latin typeface="Microsoft Sans Serif"/>
                        <a:cs typeface="Microsoft Sans Serif"/>
                      </a:endParaRPr>
                    </a:p>
                    <a:p>
                      <a:pPr marL="342265" marR="208915" indent="-124460">
                        <a:lnSpc>
                          <a:spcPct val="104299"/>
                        </a:lnSpc>
                        <a:spcBef>
                          <a:spcPts val="385"/>
                        </a:spcBef>
                        <a:buClr>
                          <a:srgbClr val="35495F"/>
                        </a:buClr>
                        <a:buFont typeface="Arial"/>
                        <a:buChar char="•"/>
                        <a:tabLst>
                          <a:tab pos="342900" algn="l"/>
                        </a:tabLst>
                      </a:pPr>
                      <a:r>
                        <a:rPr sz="850" spc="-15" dirty="0" err="1">
                          <a:latin typeface="Microsoft Sans Serif"/>
                          <a:cs typeface="Microsoft Sans Serif"/>
                        </a:rPr>
                        <a:t>Mediapipe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model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5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0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for </a:t>
                      </a:r>
                      <a:r>
                        <a:rPr sz="850" spc="-2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locating</a:t>
                      </a:r>
                      <a:r>
                        <a:rPr sz="85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landmarks.</a:t>
                      </a:r>
                      <a:endParaRPr sz="850" dirty="0">
                        <a:latin typeface="Microsoft Sans Serif"/>
                        <a:cs typeface="Microsoft Sans Serif"/>
                      </a:endParaRPr>
                    </a:p>
                    <a:p>
                      <a:pPr marL="342265" marR="329565" indent="-124460">
                        <a:lnSpc>
                          <a:spcPct val="104299"/>
                        </a:lnSpc>
                        <a:spcBef>
                          <a:spcPts val="390"/>
                        </a:spcBef>
                        <a:buClr>
                          <a:srgbClr val="35495F"/>
                        </a:buClr>
                        <a:buFont typeface="Arial"/>
                        <a:buChar char="•"/>
                        <a:tabLst>
                          <a:tab pos="342900" algn="l"/>
                        </a:tabLst>
                      </a:pPr>
                      <a:r>
                        <a:rPr sz="850" spc="-35" dirty="0">
                          <a:latin typeface="Microsoft Sans Serif"/>
                          <a:cs typeface="Microsoft Sans Serif"/>
                        </a:rPr>
                        <a:t>Drowsiness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5" dirty="0">
                          <a:latin typeface="Microsoft Sans Serif"/>
                          <a:cs typeface="Microsoft Sans Serif"/>
                        </a:rPr>
                        <a:t>was</a:t>
                      </a:r>
                      <a:r>
                        <a:rPr sz="85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solely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determined</a:t>
                      </a:r>
                      <a:r>
                        <a:rPr sz="85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5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calculating </a:t>
                      </a:r>
                      <a:r>
                        <a:rPr sz="850" spc="-2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landmark</a:t>
                      </a:r>
                      <a:r>
                        <a:rPr sz="85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coordinates.</a:t>
                      </a:r>
                      <a:endParaRPr sz="850" dirty="0">
                        <a:latin typeface="Microsoft Sans Serif"/>
                        <a:cs typeface="Microsoft Sans Serif"/>
                      </a:endParaRPr>
                    </a:p>
                    <a:p>
                      <a:pPr marL="342265" marR="67945" indent="-124460">
                        <a:lnSpc>
                          <a:spcPct val="104299"/>
                        </a:lnSpc>
                        <a:spcBef>
                          <a:spcPts val="385"/>
                        </a:spcBef>
                        <a:buClr>
                          <a:srgbClr val="35495F"/>
                        </a:buClr>
                        <a:buFont typeface="Arial"/>
                        <a:buChar char="•"/>
                        <a:tabLst>
                          <a:tab pos="342900" algn="l"/>
                        </a:tabLst>
                      </a:pP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Classification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40" dirty="0">
                          <a:latin typeface="Microsoft Sans Serif"/>
                          <a:cs typeface="Microsoft Sans Serif"/>
                        </a:rPr>
                        <a:t>depends</a:t>
                      </a:r>
                      <a:r>
                        <a:rPr sz="850" spc="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facial </a:t>
                      </a:r>
                      <a:r>
                        <a:rPr sz="850" spc="-2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landmarks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40" dirty="0">
                          <a:latin typeface="Microsoft Sans Serif"/>
                          <a:cs typeface="Microsoft Sans Serif"/>
                        </a:rPr>
                        <a:t>head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position.</a:t>
                      </a:r>
                      <a:endParaRPr sz="850" dirty="0">
                        <a:latin typeface="Microsoft Sans Serif"/>
                        <a:cs typeface="Microsoft Sans Serif"/>
                      </a:endParaRPr>
                    </a:p>
                    <a:p>
                      <a:pPr marL="342265" marR="163830" indent="-124460">
                        <a:lnSpc>
                          <a:spcPct val="104299"/>
                        </a:lnSpc>
                        <a:spcBef>
                          <a:spcPts val="390"/>
                        </a:spcBef>
                        <a:buClr>
                          <a:srgbClr val="35495F"/>
                        </a:buClr>
                        <a:buFont typeface="Arial"/>
                        <a:buChar char="•"/>
                        <a:tabLst>
                          <a:tab pos="342900" algn="l"/>
                        </a:tabLst>
                      </a:pP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85%</a:t>
                      </a:r>
                      <a:r>
                        <a:rPr sz="85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accuracy</a:t>
                      </a:r>
                      <a:r>
                        <a:rPr sz="85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achieved</a:t>
                      </a:r>
                      <a:r>
                        <a:rPr sz="85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when </a:t>
                      </a:r>
                      <a:r>
                        <a:rPr sz="850" spc="-2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70" dirty="0">
                          <a:latin typeface="Microsoft Sans Serif"/>
                          <a:cs typeface="Microsoft Sans Serif"/>
                        </a:rPr>
                        <a:t>eyes</a:t>
                      </a:r>
                      <a:r>
                        <a:rPr sz="85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5" dirty="0">
                          <a:latin typeface="Microsoft Sans Serif"/>
                          <a:cs typeface="Microsoft Sans Serif"/>
                        </a:rPr>
                        <a:t>mouth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closed.</a:t>
                      </a:r>
                      <a:endParaRPr sz="850" dirty="0">
                        <a:latin typeface="Microsoft Sans Serif"/>
                        <a:cs typeface="Microsoft Sans Serif"/>
                      </a:endParaRPr>
                    </a:p>
                    <a:p>
                      <a:pPr marL="342265" indent="-124460">
                        <a:lnSpc>
                          <a:spcPct val="100000"/>
                        </a:lnSpc>
                        <a:spcBef>
                          <a:spcPts val="430"/>
                        </a:spcBef>
                        <a:buClr>
                          <a:srgbClr val="35495F"/>
                        </a:buClr>
                        <a:buFont typeface="Arial"/>
                        <a:buChar char="•"/>
                        <a:tabLst>
                          <a:tab pos="342900" algn="l"/>
                        </a:tabLst>
                      </a:pP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96%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when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40" dirty="0">
                          <a:latin typeface="Microsoft Sans Serif"/>
                          <a:cs typeface="Microsoft Sans Serif"/>
                        </a:rPr>
                        <a:t>head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leaning.</a:t>
                      </a:r>
                      <a:endParaRPr sz="8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42265" marR="72390" indent="-124460">
                        <a:lnSpc>
                          <a:spcPct val="104299"/>
                        </a:lnSpc>
                        <a:buClr>
                          <a:srgbClr val="35495F"/>
                        </a:buClr>
                        <a:buFont typeface="Arial"/>
                        <a:buChar char="•"/>
                        <a:tabLst>
                          <a:tab pos="342900" algn="l"/>
                        </a:tabLst>
                      </a:pP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May </a:t>
                      </a:r>
                      <a:r>
                        <a:rPr sz="850" spc="15" dirty="0">
                          <a:latin typeface="Microsoft Sans Serif"/>
                          <a:cs typeface="Microsoft Sans Serif"/>
                        </a:rPr>
                        <a:t>not </a:t>
                      </a:r>
                      <a:r>
                        <a:rPr sz="850" spc="-35" dirty="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relevant</a:t>
                      </a: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for 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drivers </a:t>
                      </a:r>
                      <a:r>
                        <a:rPr sz="850" spc="-2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who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40" dirty="0">
                          <a:latin typeface="Microsoft Sans Serif"/>
                          <a:cs typeface="Microsoft Sans Serif"/>
                        </a:rPr>
                        <a:t>wear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45" dirty="0">
                          <a:latin typeface="Microsoft Sans Serif"/>
                          <a:cs typeface="Microsoft Sans Serif"/>
                        </a:rPr>
                        <a:t>sunglasses.</a:t>
                      </a:r>
                      <a:endParaRPr sz="850" dirty="0">
                        <a:latin typeface="Microsoft Sans Serif"/>
                        <a:cs typeface="Microsoft Sans Serif"/>
                      </a:endParaRPr>
                    </a:p>
                    <a:p>
                      <a:pPr marL="342265" marR="143510" indent="-124460">
                        <a:lnSpc>
                          <a:spcPct val="104299"/>
                        </a:lnSpc>
                        <a:spcBef>
                          <a:spcPts val="385"/>
                        </a:spcBef>
                        <a:buClr>
                          <a:srgbClr val="35495F"/>
                        </a:buClr>
                        <a:buFont typeface="Arial"/>
                        <a:buChar char="•"/>
                        <a:tabLst>
                          <a:tab pos="342900" algn="l"/>
                        </a:tabLst>
                      </a:pPr>
                      <a:r>
                        <a:rPr sz="850" dirty="0">
                          <a:latin typeface="Microsoft Sans Serif"/>
                          <a:cs typeface="Microsoft Sans Serif"/>
                        </a:rPr>
                        <a:t>Other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objects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may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5" dirty="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present </a:t>
                      </a:r>
                      <a:r>
                        <a:rPr sz="850" spc="-2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25" dirty="0">
                          <a:latin typeface="Microsoft Sans Serif"/>
                          <a:cs typeface="Microsoft Sans Serif"/>
                        </a:rPr>
                        <a:t>that </a:t>
                      </a:r>
                      <a:r>
                        <a:rPr sz="850" spc="10" dirty="0">
                          <a:latin typeface="Microsoft Sans Serif"/>
                          <a:cs typeface="Microsoft Sans Serif"/>
                        </a:rPr>
                        <a:t>interrupt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facial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landmarks,</a:t>
                      </a: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model</a:t>
                      </a: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may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5" dirty="0">
                          <a:latin typeface="Microsoft Sans Serif"/>
                          <a:cs typeface="Microsoft Sans Serif"/>
                        </a:rPr>
                        <a:t>become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 confused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30" dirty="0">
                          <a:latin typeface="Microsoft Sans Serif"/>
                          <a:cs typeface="Microsoft Sans Serif"/>
                        </a:rPr>
                        <a:t>when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tracking </a:t>
                      </a:r>
                      <a:r>
                        <a:rPr sz="850" spc="-2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50" spc="-20" dirty="0">
                          <a:latin typeface="Microsoft Sans Serif"/>
                          <a:cs typeface="Microsoft Sans Serif"/>
                        </a:rPr>
                        <a:t> analyzing</a:t>
                      </a:r>
                      <a:r>
                        <a:rPr sz="85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8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10" dirty="0">
                          <a:latin typeface="Microsoft Sans Serif"/>
                          <a:cs typeface="Microsoft Sans Serif"/>
                        </a:rPr>
                        <a:t>state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85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50" spc="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50" spc="-5" dirty="0">
                          <a:latin typeface="Microsoft Sans Serif"/>
                          <a:cs typeface="Microsoft Sans Serif"/>
                        </a:rPr>
                        <a:t>driver.</a:t>
                      </a:r>
                      <a:endParaRPr sz="85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9973" y="3032730"/>
            <a:ext cx="3840479" cy="207645"/>
            <a:chOff x="1919973" y="3032730"/>
            <a:chExt cx="3840479" cy="207645"/>
          </a:xfrm>
        </p:grpSpPr>
        <p:sp>
          <p:nvSpPr>
            <p:cNvPr id="3" name="object 3"/>
            <p:cNvSpPr/>
            <p:nvPr/>
          </p:nvSpPr>
          <p:spPr>
            <a:xfrm>
              <a:off x="1919973" y="3130346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919973" y="109651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A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39946" y="3130346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919973" y="109651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3549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1400" b="1" spc="-35" dirty="0">
                <a:solidFill>
                  <a:srgbClr val="35495F"/>
                </a:solidFill>
                <a:latin typeface="Arial"/>
                <a:cs typeface="Arial"/>
              </a:rPr>
              <a:t>Parameters in </a:t>
            </a:r>
            <a:r>
              <a:rPr lang="en-US" sz="1400" b="1" spc="-35" dirty="0">
                <a:solidFill>
                  <a:srgbClr val="35495F"/>
                </a:solidFill>
              </a:rPr>
              <a:t>our</a:t>
            </a:r>
            <a:r>
              <a:rPr lang="en-US" sz="1400" b="1" spc="-35" dirty="0">
                <a:solidFill>
                  <a:srgbClr val="35495F"/>
                </a:solidFill>
                <a:latin typeface="Arial"/>
                <a:cs typeface="Arial"/>
              </a:rPr>
              <a:t> project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75" dirty="0"/>
              <a:t>———————————————————————————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567D1E-5DD5-9AAE-0E2F-115A9D732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700" y="555625"/>
            <a:ext cx="5334000" cy="2585323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b="1" dirty="0"/>
              <a:t>MediaPipe: 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MediaPipe offers a pre-trained facial landmark model that can detect and track key points on a person's face, such as eyes, nose, mouth.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0" i="0" dirty="0">
              <a:solidFill>
                <a:srgbClr val="374151"/>
              </a:solidFill>
              <a:effectLst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i="0" dirty="0">
                <a:effectLst/>
              </a:rPr>
              <a:t>CBAM: 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CBAM stands for "Convolutional Block Attention Module," and it's an attention mechanism designed to enhance the representational power of Convolutional Neural Networks (CNNs).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0" i="0" dirty="0">
              <a:solidFill>
                <a:srgbClr val="374151"/>
              </a:solidFill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1" i="0" dirty="0">
                <a:effectLst/>
              </a:rPr>
              <a:t>Adaptive Connections (AC): </a:t>
            </a:r>
            <a:r>
              <a:rPr lang="en-US" sz="1200" dirty="0">
                <a:solidFill>
                  <a:srgbClr val="374151"/>
                </a:solidFill>
              </a:rPr>
              <a:t>I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n general, adaptability in neural networks or    machine learning models can refer to the ability to adjust and learn from new data.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endParaRPr lang="en-US" sz="1200" b="0" i="0" dirty="0">
              <a:solidFill>
                <a:srgbClr val="374151"/>
              </a:solidFill>
              <a:effectLst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rgbClr val="374151"/>
                </a:solidFill>
                <a:effectLst/>
              </a:rPr>
              <a:t>Classifier Module:</a:t>
            </a:r>
            <a:r>
              <a:rPr lang="en-US" sz="1200" dirty="0">
                <a:solidFill>
                  <a:srgbClr val="374151"/>
                </a:solidFill>
              </a:rPr>
              <a:t> </a:t>
            </a:r>
            <a:r>
              <a:rPr lang="en-US" sz="1200" b="0" i="0" dirty="0">
                <a:solidFill>
                  <a:srgbClr val="374151"/>
                </a:solidFill>
                <a:effectLst/>
              </a:rPr>
              <a:t>The classifier module takes the transformed features from the feature extraction module and assigns them to predefined categories or classes.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endParaRPr lang="en-US" sz="1200" b="0" i="0" dirty="0">
              <a:solidFill>
                <a:srgbClr val="37415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2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82993" y="3135783"/>
            <a:ext cx="80835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50" dirty="0"/>
              <a:t>N.B.K.R.I.S.T</a:t>
            </a:r>
            <a:endParaRPr spc="50" dirty="0"/>
          </a:p>
        </p:txBody>
      </p:sp>
      <p:sp>
        <p:nvSpPr>
          <p:cNvPr id="8" name="object 8"/>
          <p:cNvSpPr txBox="1"/>
          <p:nvPr/>
        </p:nvSpPr>
        <p:spPr>
          <a:xfrm>
            <a:off x="2488692" y="3135783"/>
            <a:ext cx="78295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Project</a:t>
            </a:r>
            <a:r>
              <a:rPr sz="600" spc="20" dirty="0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Review</a:t>
            </a:r>
            <a:endParaRPr sz="600" dirty="0">
              <a:latin typeface="Lucida Sans Unicode"/>
              <a:cs typeface="Lucida Sans Unicod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D8F0A-F9AC-ECFD-7853-A8108CC14B47}"/>
              </a:ext>
            </a:extLst>
          </p:cNvPr>
          <p:cNvSpPr txBox="1"/>
          <p:nvPr/>
        </p:nvSpPr>
        <p:spPr>
          <a:xfrm>
            <a:off x="4275961" y="3105017"/>
            <a:ext cx="984526" cy="186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January</a:t>
            </a:r>
            <a:r>
              <a:rPr kumimoji="0" lang="en-IN" sz="8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IN" sz="8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25,</a:t>
            </a:r>
            <a:r>
              <a:rPr kumimoji="0" lang="en-IN" sz="8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IN" sz="800" b="0" i="0" u="none" strike="noStrike" kern="1200" cap="none" spc="-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2024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9973" y="3032730"/>
            <a:ext cx="3840479" cy="207645"/>
            <a:chOff x="1919973" y="3032730"/>
            <a:chExt cx="3840479" cy="207645"/>
          </a:xfrm>
        </p:grpSpPr>
        <p:sp>
          <p:nvSpPr>
            <p:cNvPr id="3" name="object 3"/>
            <p:cNvSpPr/>
            <p:nvPr/>
          </p:nvSpPr>
          <p:spPr>
            <a:xfrm>
              <a:off x="1919973" y="3130346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919973" y="109651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00A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39946" y="3130346"/>
              <a:ext cx="1920239" cy="109855"/>
            </a:xfrm>
            <a:custGeom>
              <a:avLst/>
              <a:gdLst/>
              <a:ahLst/>
              <a:cxnLst/>
              <a:rect l="l" t="t" r="r" b="b"/>
              <a:pathLst>
                <a:path w="1920239" h="109855">
                  <a:moveTo>
                    <a:pt x="1919973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919973" y="109651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35495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436870" cy="4718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Methodology</a:t>
            </a:r>
            <a:r>
              <a:rPr lang="en-US" spc="-10" dirty="0"/>
              <a:t> Architecture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75" dirty="0"/>
              <a:t>———————————————————————————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82993" y="3135783"/>
            <a:ext cx="80835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50" dirty="0"/>
              <a:t>N.B.K.R.I.S.T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88692" y="3135783"/>
            <a:ext cx="78295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Project</a:t>
            </a:r>
            <a:r>
              <a:rPr sz="600" spc="20" dirty="0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Review</a:t>
            </a:r>
            <a:endParaRPr sz="6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438881" y="3141539"/>
            <a:ext cx="685164" cy="180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z="700" spc="-40" dirty="0">
                <a:solidFill>
                  <a:schemeClr val="bg1"/>
                </a:solidFill>
              </a:rPr>
              <a:t>January</a:t>
            </a:r>
            <a:r>
              <a:rPr lang="en-IN" sz="700" spc="20" dirty="0">
                <a:solidFill>
                  <a:schemeClr val="bg1"/>
                </a:solidFill>
              </a:rPr>
              <a:t> </a:t>
            </a:r>
            <a:r>
              <a:rPr lang="en-IN" sz="700" spc="-50" dirty="0">
                <a:solidFill>
                  <a:schemeClr val="bg1"/>
                </a:solidFill>
              </a:rPr>
              <a:t>25,</a:t>
            </a:r>
            <a:r>
              <a:rPr lang="en-IN" sz="700" spc="20" dirty="0">
                <a:solidFill>
                  <a:schemeClr val="bg1"/>
                </a:solidFill>
              </a:rPr>
              <a:t> </a:t>
            </a:r>
            <a:r>
              <a:rPr lang="en-IN" sz="700" spc="-65" dirty="0">
                <a:solidFill>
                  <a:schemeClr val="bg1"/>
                </a:solidFill>
              </a:rPr>
              <a:t>2024</a:t>
            </a:r>
          </a:p>
          <a:p>
            <a:pPr marL="12700">
              <a:lnSpc>
                <a:spcPts val="675"/>
              </a:lnSpc>
            </a:pPr>
            <a:endParaRPr spc="-65" dirty="0"/>
          </a:p>
        </p:txBody>
      </p:sp>
      <p:sp>
        <p:nvSpPr>
          <p:cNvPr id="6" name="object 6"/>
          <p:cNvSpPr txBox="1"/>
          <p:nvPr/>
        </p:nvSpPr>
        <p:spPr>
          <a:xfrm>
            <a:off x="213588" y="1141537"/>
            <a:ext cx="5471795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01930" indent="-139065">
              <a:lnSpc>
                <a:spcPct val="100000"/>
              </a:lnSpc>
              <a:spcBef>
                <a:spcPts val="434"/>
              </a:spcBef>
              <a:buClr>
                <a:srgbClr val="35495F"/>
              </a:buClr>
              <a:buFont typeface="SimSun-ExtB"/>
              <a:buChar char="•"/>
              <a:tabLst>
                <a:tab pos="202565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proposed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network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architecture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consists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feature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extractor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classifier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modules.</a:t>
            </a:r>
            <a:endParaRPr sz="1100" dirty="0">
              <a:latin typeface="Microsoft Sans Serif"/>
              <a:cs typeface="Microsoft Sans Serif"/>
            </a:endParaRPr>
          </a:p>
          <a:p>
            <a:pPr marL="201930" marR="742315" indent="-139065">
              <a:lnSpc>
                <a:spcPct val="102600"/>
              </a:lnSpc>
              <a:spcBef>
                <a:spcPts val="300"/>
              </a:spcBef>
              <a:buClr>
                <a:srgbClr val="35495F"/>
              </a:buClr>
              <a:buFont typeface="SimSun-ExtB"/>
              <a:buChar char="•"/>
              <a:tabLst>
                <a:tab pos="202565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feature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extractor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module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designed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based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stem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module,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adaptive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connections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(AC),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CBAM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extract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feature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maps.</a:t>
            </a:r>
            <a:endParaRPr sz="1100" dirty="0">
              <a:latin typeface="Microsoft Sans Serif"/>
              <a:cs typeface="Microsoft Sans Serif"/>
            </a:endParaRPr>
          </a:p>
          <a:p>
            <a:pPr marL="201930" marR="173990" indent="-139065">
              <a:lnSpc>
                <a:spcPct val="102600"/>
              </a:lnSpc>
              <a:spcBef>
                <a:spcPts val="300"/>
              </a:spcBef>
              <a:buClr>
                <a:srgbClr val="35495F"/>
              </a:buClr>
              <a:buFont typeface="SimSun-ExtB"/>
              <a:buChar char="•"/>
              <a:tabLst>
                <a:tab pos="202565" algn="l"/>
              </a:tabLst>
            </a:pPr>
            <a:r>
              <a:rPr sz="1100" spc="25" dirty="0">
                <a:latin typeface="Microsoft Sans Serif"/>
                <a:cs typeface="Microsoft Sans Serif"/>
              </a:rPr>
              <a:t>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final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feature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map,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classifier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module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applies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GAP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softmax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function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calculate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probability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three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driver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states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classifies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them.</a:t>
            </a:r>
            <a:endParaRPr sz="11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65303026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436870" cy="4718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Model</a:t>
            </a:r>
            <a:r>
              <a:rPr spc="105" dirty="0"/>
              <a:t> </a:t>
            </a:r>
            <a:r>
              <a:rPr spc="-15" dirty="0"/>
              <a:t>Architecture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75" dirty="0"/>
              <a:t>———————————————————————————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655047"/>
            <a:ext cx="5482567" cy="20341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46682" y="2756374"/>
            <a:ext cx="26663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35495F"/>
                </a:solidFill>
                <a:latin typeface="Microsoft Sans Serif"/>
                <a:cs typeface="Microsoft Sans Serif"/>
              </a:rPr>
              <a:t>Figure:</a:t>
            </a:r>
            <a:r>
              <a:rPr sz="1000" spc="60" dirty="0">
                <a:solidFill>
                  <a:srgbClr val="35495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Light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weight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CNN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Attention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module.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82993" y="3135783"/>
            <a:ext cx="80835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50" dirty="0"/>
              <a:t>N.B.K.R.I.S.T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88692" y="3135783"/>
            <a:ext cx="78295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Project</a:t>
            </a:r>
            <a:r>
              <a:rPr sz="600" spc="20" dirty="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Review</a:t>
            </a:r>
            <a:endParaRPr sz="6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343056" y="3135783"/>
            <a:ext cx="685164" cy="180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6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January</a:t>
            </a:r>
            <a:r>
              <a:rPr kumimoji="0" lang="en-IN" sz="8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8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25,</a:t>
            </a:r>
            <a:r>
              <a:rPr kumimoji="0" lang="en-IN" sz="8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800" b="0" i="0" u="none" strike="noStrike" kern="1200" cap="none" spc="-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2024</a:t>
            </a:r>
          </a:p>
          <a:p>
            <a:pPr marL="12700">
              <a:lnSpc>
                <a:spcPts val="675"/>
              </a:lnSpc>
            </a:pPr>
            <a:endParaRPr lang="en-IN" spc="-65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Pre-Processing:</a:t>
            </a:r>
            <a:r>
              <a:rPr spc="305" dirty="0"/>
              <a:t> </a:t>
            </a:r>
            <a:r>
              <a:rPr spc="-45" dirty="0"/>
              <a:t>Face</a:t>
            </a:r>
            <a:r>
              <a:rPr spc="130" dirty="0"/>
              <a:t> </a:t>
            </a:r>
            <a:r>
              <a:rPr spc="-15" dirty="0"/>
              <a:t>detection</a:t>
            </a:r>
            <a:r>
              <a:rPr spc="135" dirty="0"/>
              <a:t> </a:t>
            </a:r>
            <a:r>
              <a:rPr spc="-45" dirty="0"/>
              <a:t>and</a:t>
            </a:r>
            <a:r>
              <a:rPr spc="135" dirty="0"/>
              <a:t> </a:t>
            </a:r>
            <a:r>
              <a:rPr spc="-50" dirty="0"/>
              <a:t>cropping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75" dirty="0"/>
              <a:t>———————————————————————————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37983"/>
            <a:ext cx="507365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MediaPipe’s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capabilities,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face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detection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within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images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subsequently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crop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detected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face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regions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b="1" spc="-70" dirty="0">
                <a:latin typeface="Arial"/>
                <a:cs typeface="Arial"/>
              </a:rPr>
              <a:t>focus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70" dirty="0">
                <a:latin typeface="Arial"/>
                <a:cs typeface="Arial"/>
              </a:rPr>
              <a:t>on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the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facial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features</a:t>
            </a:r>
            <a:r>
              <a:rPr sz="1100" spc="-3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3435" y="954244"/>
            <a:ext cx="2193058" cy="16983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7148" y="2773989"/>
            <a:ext cx="21050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35495F"/>
                </a:solidFill>
                <a:latin typeface="Microsoft Sans Serif"/>
                <a:cs typeface="Microsoft Sans Serif"/>
              </a:rPr>
              <a:t>Figure:</a:t>
            </a:r>
            <a:r>
              <a:rPr sz="1000" spc="65" dirty="0">
                <a:solidFill>
                  <a:srgbClr val="35495F"/>
                </a:solidFill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Face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cropping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using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 err="1">
                <a:latin typeface="Microsoft Sans Serif"/>
                <a:cs typeface="Microsoft Sans Serif"/>
              </a:rPr>
              <a:t>Mediapipe</a:t>
            </a:r>
            <a:r>
              <a:rPr sz="1000" spc="-40" dirty="0">
                <a:latin typeface="Microsoft Sans Serif"/>
                <a:cs typeface="Microsoft Sans Serif"/>
              </a:rPr>
              <a:t>.</a:t>
            </a:r>
            <a:endParaRPr sz="10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82993" y="3135783"/>
            <a:ext cx="80835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50" dirty="0"/>
              <a:t>N.B.K.R.I.S.T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88692" y="3135783"/>
            <a:ext cx="782955" cy="9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5" dirty="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Project</a:t>
            </a:r>
            <a:r>
              <a:rPr sz="600" spc="20" dirty="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Lucida Sans Unicode"/>
                <a:cs typeface="Lucida Sans Unicode"/>
                <a:hlinkClick r:id="rId3" action="ppaction://hlinksldjump"/>
              </a:rPr>
              <a:t>Review</a:t>
            </a:r>
            <a:endParaRPr sz="6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343056" y="3135783"/>
            <a:ext cx="685164" cy="9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IN" sz="700" spc="-40" dirty="0">
                <a:solidFill>
                  <a:schemeClr val="bg1"/>
                </a:solidFill>
              </a:rPr>
              <a:t>January</a:t>
            </a:r>
            <a:r>
              <a:rPr lang="en-IN" sz="700" spc="20" dirty="0">
                <a:solidFill>
                  <a:schemeClr val="bg1"/>
                </a:solidFill>
              </a:rPr>
              <a:t> </a:t>
            </a:r>
            <a:r>
              <a:rPr lang="en-IN" sz="700" spc="-50" dirty="0">
                <a:solidFill>
                  <a:schemeClr val="bg1"/>
                </a:solidFill>
              </a:rPr>
              <a:t>25,</a:t>
            </a:r>
            <a:r>
              <a:rPr lang="en-IN" sz="700" spc="20" dirty="0">
                <a:solidFill>
                  <a:schemeClr val="bg1"/>
                </a:solidFill>
              </a:rPr>
              <a:t> </a:t>
            </a:r>
            <a:r>
              <a:rPr lang="en-IN" sz="700" spc="-65" dirty="0">
                <a:solidFill>
                  <a:schemeClr val="bg1"/>
                </a:solidFill>
              </a:rPr>
              <a:t>2024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1096</Words>
  <Application>Microsoft Office PowerPoint</Application>
  <PresentationFormat>Custom</PresentationFormat>
  <Paragraphs>132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SimSun-ExtB</vt:lpstr>
      <vt:lpstr>Arial</vt:lpstr>
      <vt:lpstr>Calibri</vt:lpstr>
      <vt:lpstr>Lucida Sans Unicode</vt:lpstr>
      <vt:lpstr>Microsoft Sans Serif</vt:lpstr>
      <vt:lpstr>Times New Roman</vt:lpstr>
      <vt:lpstr>Verdana</vt:lpstr>
      <vt:lpstr>Wingdings</vt:lpstr>
      <vt:lpstr>Office Theme</vt:lpstr>
      <vt:lpstr>Real Time Driver Drowsiness Detection based on Light-Weight  CNN Architecture and Attention Mechanism ———————————————</vt:lpstr>
      <vt:lpstr> INTRODUCTION ———————————————————————————</vt:lpstr>
      <vt:lpstr>PROBLEM STATEMENT ———————————————————————————</vt:lpstr>
      <vt:lpstr>PowerPoint Presentation</vt:lpstr>
      <vt:lpstr>PowerPoint Presentation</vt:lpstr>
      <vt:lpstr>Parameters in our project ———————————————————————————</vt:lpstr>
      <vt:lpstr>Methodology Architecture ———————————————————————————</vt:lpstr>
      <vt:lpstr>Model Architecture ———————————————————————————</vt:lpstr>
      <vt:lpstr>Pre-Processing: Face detection and cropping ———————————————————————————</vt:lpstr>
      <vt:lpstr>Conclusion ———————————————————————————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Driver Drowsiness Detection based on Light-Weight CNN Architecture and Attention Mechanism  ——————————————— - Design Project Review</dc:title>
  <dc:creator>Koppolu Charan Teja - 120AD0005 under the guidance of  Dr.K.Sathya Babu</dc:creator>
  <cp:lastModifiedBy>Gottiprolu Saketh</cp:lastModifiedBy>
  <cp:revision>3</cp:revision>
  <dcterms:created xsi:type="dcterms:W3CDTF">2024-01-05T02:49:19Z</dcterms:created>
  <dcterms:modified xsi:type="dcterms:W3CDTF">2024-01-24T11:18:33Z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2024-01-05T00:00:00Z</vt:filetime>
  </property>
</Properties>
</file>