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1613040-0C6C-45B8-8B17-A7C4F17B240E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509A-FBE2-4879-B9C0-21BE20B1F65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22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040-0C6C-45B8-8B17-A7C4F17B240E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509A-FBE2-4879-B9C0-21BE20B1F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57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040-0C6C-45B8-8B17-A7C4F17B240E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509A-FBE2-4879-B9C0-21BE20B1F65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92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040-0C6C-45B8-8B17-A7C4F17B240E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509A-FBE2-4879-B9C0-21BE20B1F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07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040-0C6C-45B8-8B17-A7C4F17B240E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509A-FBE2-4879-B9C0-21BE20B1F65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56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040-0C6C-45B8-8B17-A7C4F17B240E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509A-FBE2-4879-B9C0-21BE20B1F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94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040-0C6C-45B8-8B17-A7C4F17B240E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509A-FBE2-4879-B9C0-21BE20B1F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56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040-0C6C-45B8-8B17-A7C4F17B240E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509A-FBE2-4879-B9C0-21BE20B1F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38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040-0C6C-45B8-8B17-A7C4F17B240E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509A-FBE2-4879-B9C0-21BE20B1F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08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040-0C6C-45B8-8B17-A7C4F17B240E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509A-FBE2-4879-B9C0-21BE20B1F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18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3040-0C6C-45B8-8B17-A7C4F17B240E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509A-FBE2-4879-B9C0-21BE20B1F65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6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613040-0C6C-45B8-8B17-A7C4F17B240E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67E509A-FBE2-4879-B9C0-21BE20B1F65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13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Districts_of_Mosco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82A2-6A66-46FA-82B9-608787F1C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Analysing Clusters of Neighbourhoods of MOSCOW to identify potential areas of establishing Japanese Restaurant business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A36BD-3C6E-42B2-80C4-EDE2DFD8BE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/>
              <a:t>SAKET MISRA </a:t>
            </a:r>
          </a:p>
          <a:p>
            <a:pPr algn="ctr"/>
            <a:r>
              <a:rPr lang="en-IN" dirty="0"/>
              <a:t>SHAHHEED SUKHDEV COLLEGE OF BUSINESS STUDIES </a:t>
            </a:r>
          </a:p>
          <a:p>
            <a:pPr algn="ctr"/>
            <a:r>
              <a:rPr lang="en-IN" dirty="0"/>
              <a:t>UNIVERSITY OF DELHI </a:t>
            </a:r>
          </a:p>
        </p:txBody>
      </p:sp>
    </p:spTree>
    <p:extLst>
      <p:ext uri="{BB962C8B-B14F-4D97-AF65-F5344CB8AC3E}">
        <p14:creationId xmlns:p14="http://schemas.microsoft.com/office/powerpoint/2010/main" val="14225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AAF8-7360-4A23-B35C-3CA4168C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F1F0E-53B8-4D8F-81E7-6A7AD3607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Business group possibly an experienced  restaurant chain owner or  a business group , venturing into the restaurant business with being new to having a few years of experience in the same , which areas (Neighborhoods) of Moscow could prove them to be good potential hotspots for establishing their restaurant setup , keeping in the mind the heavy competition of other similar or different businesses already established across the area , by recommending them the ideal cluster(s) in the city for them to explore and venture into for setting up their stand-alone restaurant and/or restaurant chain in the future.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58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FE7F-3B96-48B5-8250-41F81630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50AD0-388E-47C9-A1B3-785EBF094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Data Required :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List of Neighbourhoods of Moscow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Coordinates of the corresponding Neighbourhoods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Venue data corresponding to venues in the close proximity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Data Sources 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Neighbourhoods of Moscow : </a:t>
            </a:r>
            <a:r>
              <a:rPr lang="en-IN" dirty="0">
                <a:hlinkClick r:id="rId2"/>
              </a:rPr>
              <a:t>https://en.wikipedia.org/wiki/Category:Districts_of_Moscow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Geopy.geocoders</a:t>
            </a:r>
            <a:r>
              <a:rPr lang="en-IN" dirty="0"/>
              <a:t> library for Neighbourhood Coordinates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Foursquare API calls for venue data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81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42D7-43EF-47A0-AD65-53D2D996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A532-6EDC-4B2C-93B0-A292A6903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11045"/>
            <a:ext cx="9720073" cy="449831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Web scrapping list of neighbourhoods of Moscow from Wikipedia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Gathering co-ordinates (latitudes and longitudes) of neighbourhoods using </a:t>
            </a:r>
            <a:r>
              <a:rPr lang="en-IN" dirty="0" err="1"/>
              <a:t>geopy.geocoders</a:t>
            </a:r>
            <a:r>
              <a:rPr lang="en-IN" dirty="0"/>
              <a:t> library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Visualising the neighbourhoods on the map of Moscow using folium library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Gathering venue related data by making foursquare API calls for the respective neighbourhoods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Cleansing the data , by removing unnecessary features and shaping the data as per requirements (retaining only data pertaining to Japanese restaurant as venue category)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One hot encoding the data according to venue categories , and calculating aggregate means by grouping with neighbourhoods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Fitting the </a:t>
            </a:r>
            <a:r>
              <a:rPr lang="en-IN" dirty="0" err="1"/>
              <a:t>Kmeans</a:t>
            </a:r>
            <a:r>
              <a:rPr lang="en-IN" dirty="0"/>
              <a:t> clustering algorithm on our dataset by initialising K=4 and gathering labels pertaining to our dataset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Visualising the geographical span , and the magnitude of neighbourhoods covered under various clusters to draw any inferences on the obtained information.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75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6EFF-01CE-4D05-97AD-98599CD7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8CC5-98CB-46A5-9C03-3F0DE5FF7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648703" cy="402336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Cluster 0 and Cluster 3 (yellow and red) cover least number of neighbourhoods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Cluster 1 and 2 predominate the geographical span of Moscow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Cluster 0 and 3 are geographically positioned on the outskirts of Moscow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Cluster 1 (Red) covers almost entire Moscow , while Cluster 2 (purple)</a:t>
            </a:r>
          </a:p>
          <a:p>
            <a:pPr marL="0" indent="0">
              <a:buNone/>
            </a:pPr>
            <a:r>
              <a:rPr lang="en-IN" dirty="0"/>
              <a:t>      covers most of the central </a:t>
            </a:r>
            <a:r>
              <a:rPr lang="en-IN" dirty="0" err="1"/>
              <a:t>moscow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B5632-6699-4369-BFA4-64A9663889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19171" y="2286000"/>
            <a:ext cx="5194662" cy="398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3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03A4-647C-4EC9-A649-F8D1E705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Discussion , Conclusions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69BDA-470F-4385-B744-A055929F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322182"/>
          </a:xfrm>
        </p:spPr>
        <p:txBody>
          <a:bodyPr>
            <a:normAutofit fontScale="92500"/>
          </a:bodyPr>
          <a:lstStyle/>
          <a:p>
            <a:r>
              <a:rPr lang="en-IN" dirty="0"/>
              <a:t>As it is clearly evident that the clusters 1 and 2 dominate in terms of coverage and geographical span of Moscow , and since they are situated mostly in the interiors of Moscow , indicate that , Central and near-Central Moscow has well established Japanese restaurant businesses. These are maybe the businesses that have been into  place for years , and hence leaving little to no room and/or rising property prices pushing other newbies to the outskirts. The recommendation would be to setup a restaurant chain in cluster 0 as it only covers 7 neighbourhoods or cluster 3 which covers around 17 neighbourhoods. Since these clusters have less frequency of Japanese restaurants as compared to their counterparts , which have heavy concentration of Japanese restaurants , and rather suggest a mushrooming scenario in cluster 1 and 2 which would only lead to cut-throat competition , and pose difficulties in terms of profitability and drawing attention , on the other hand cluster 3 which contains a decent coverage of 17 neighbourhoods suggests that it balances the trade-off between less population coverage (assuming near equal population densities) and little to no competition and high population with cut-throat competition , making it an ideal cluster to establish the restaurant business.</a:t>
            </a:r>
          </a:p>
        </p:txBody>
      </p:sp>
    </p:spTree>
    <p:extLst>
      <p:ext uri="{BB962C8B-B14F-4D97-AF65-F5344CB8AC3E}">
        <p14:creationId xmlns:p14="http://schemas.microsoft.com/office/powerpoint/2010/main" val="314752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1E40-E2D4-4BE9-A48F-917EE2A8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F1F1C-C18D-4D6F-8A5A-C8FFFC0EF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has been an absolutely enriching and a great learning experience , throughout the IBM data science certification course , It wouldn’t have been possible without the </a:t>
            </a:r>
            <a:r>
              <a:rPr lang="en-IN" dirty="0" err="1"/>
              <a:t>indepth</a:t>
            </a:r>
            <a:r>
              <a:rPr lang="en-IN" dirty="0"/>
              <a:t> yet simplistic explanatory videos by the instructors of this course and my peers , who helped me get better with my assignments , and truly made me realise the importance of peer assessment and collaborative effort to gain this knowledge that I had via this course !</a:t>
            </a:r>
          </a:p>
        </p:txBody>
      </p:sp>
    </p:spTree>
    <p:extLst>
      <p:ext uri="{BB962C8B-B14F-4D97-AF65-F5344CB8AC3E}">
        <p14:creationId xmlns:p14="http://schemas.microsoft.com/office/powerpoint/2010/main" val="3082579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</TotalTime>
  <Words>692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Analysing Clusters of Neighbourhoods of MOSCOW to identify potential areas of establishing Japanese Restaurant business </vt:lpstr>
      <vt:lpstr>BUSINESS PROBLEM</vt:lpstr>
      <vt:lpstr>Data </vt:lpstr>
      <vt:lpstr>Methodology </vt:lpstr>
      <vt:lpstr>Results </vt:lpstr>
      <vt:lpstr>Discussion , Conclusions AND RECOMMENDATIONS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</dc:title>
  <dc:creator>hackCBS 2.0</dc:creator>
  <cp:lastModifiedBy>hackCBS 2.0</cp:lastModifiedBy>
  <cp:revision>9</cp:revision>
  <dcterms:created xsi:type="dcterms:W3CDTF">2019-12-26T11:52:08Z</dcterms:created>
  <dcterms:modified xsi:type="dcterms:W3CDTF">2019-12-26T12:53:22Z</dcterms:modified>
</cp:coreProperties>
</file>