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00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2828F-1BD6-442E-92EA-DEDD05CAC802}" v="30" dt="2021-03-23T01:21:34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ide Kadem" userId="b3e5e12e913052ae" providerId="LiveId" clId="{4572828F-1BD6-442E-92EA-DEDD05CAC802}"/>
    <pc:docChg chg="undo redo custSel addSld delSld modSld">
      <pc:chgData name="Saeide Kadem" userId="b3e5e12e913052ae" providerId="LiveId" clId="{4572828F-1BD6-442E-92EA-DEDD05CAC802}" dt="2021-03-23T01:21:55.725" v="2765" actId="313"/>
      <pc:docMkLst>
        <pc:docMk/>
      </pc:docMkLst>
      <pc:sldChg chg="modSp mod">
        <pc:chgData name="Saeide Kadem" userId="b3e5e12e913052ae" providerId="LiveId" clId="{4572828F-1BD6-442E-92EA-DEDD05CAC802}" dt="2021-03-22T23:50:37.650" v="417" actId="20577"/>
        <pc:sldMkLst>
          <pc:docMk/>
          <pc:sldMk cId="3824293883" sldId="257"/>
        </pc:sldMkLst>
        <pc:spChg chg="mod">
          <ac:chgData name="Saeide Kadem" userId="b3e5e12e913052ae" providerId="LiveId" clId="{4572828F-1BD6-442E-92EA-DEDD05CAC802}" dt="2021-03-22T23:50:37.650" v="417" actId="20577"/>
          <ac:spMkLst>
            <pc:docMk/>
            <pc:sldMk cId="3824293883" sldId="257"/>
            <ac:spMk id="2" creationId="{95272519-4007-4274-A2E8-1EC4A3CCB640}"/>
          </ac:spMkLst>
        </pc:spChg>
      </pc:sldChg>
      <pc:sldChg chg="delSp add del mod">
        <pc:chgData name="Saeide Kadem" userId="b3e5e12e913052ae" providerId="LiveId" clId="{4572828F-1BD6-442E-92EA-DEDD05CAC802}" dt="2021-03-22T20:19:28.867" v="5" actId="2696"/>
        <pc:sldMkLst>
          <pc:docMk/>
          <pc:sldMk cId="1067045699" sldId="258"/>
        </pc:sldMkLst>
        <pc:spChg chg="del">
          <ac:chgData name="Saeide Kadem" userId="b3e5e12e913052ae" providerId="LiveId" clId="{4572828F-1BD6-442E-92EA-DEDD05CAC802}" dt="2021-03-22T20:19:18.391" v="3" actId="478"/>
          <ac:spMkLst>
            <pc:docMk/>
            <pc:sldMk cId="1067045699" sldId="258"/>
            <ac:spMk id="2" creationId="{95272519-4007-4274-A2E8-1EC4A3CCB640}"/>
          </ac:spMkLst>
        </pc:spChg>
        <pc:spChg chg="del">
          <ac:chgData name="Saeide Kadem" userId="b3e5e12e913052ae" providerId="LiveId" clId="{4572828F-1BD6-442E-92EA-DEDD05CAC802}" dt="2021-03-22T20:19:20.819" v="4" actId="478"/>
          <ac:spMkLst>
            <pc:docMk/>
            <pc:sldMk cId="1067045699" sldId="258"/>
            <ac:spMk id="6" creationId="{C1200BD5-3223-4F1F-9237-D10520E2067E}"/>
          </ac:spMkLst>
        </pc:spChg>
        <pc:picChg chg="del">
          <ac:chgData name="Saeide Kadem" userId="b3e5e12e913052ae" providerId="LiveId" clId="{4572828F-1BD6-442E-92EA-DEDD05CAC802}" dt="2021-03-22T20:19:15.715" v="2" actId="478"/>
          <ac:picMkLst>
            <pc:docMk/>
            <pc:sldMk cId="1067045699" sldId="258"/>
            <ac:picMk id="5" creationId="{3447384A-D11D-423C-9D2F-3AF6479FF04B}"/>
          </ac:picMkLst>
        </pc:picChg>
      </pc:sldChg>
      <pc:sldChg chg="addSp delSp modSp new mod">
        <pc:chgData name="Saeide Kadem" userId="b3e5e12e913052ae" providerId="LiveId" clId="{4572828F-1BD6-442E-92EA-DEDD05CAC802}" dt="2021-03-22T23:37:16.412" v="221" actId="20577"/>
        <pc:sldMkLst>
          <pc:docMk/>
          <pc:sldMk cId="4224718458" sldId="258"/>
        </pc:sldMkLst>
        <pc:spChg chg="add del mod">
          <ac:chgData name="Saeide Kadem" userId="b3e5e12e913052ae" providerId="LiveId" clId="{4572828F-1BD6-442E-92EA-DEDD05CAC802}" dt="2021-03-22T23:18:36.349" v="12"/>
          <ac:spMkLst>
            <pc:docMk/>
            <pc:sldMk cId="4224718458" sldId="258"/>
            <ac:spMk id="2" creationId="{DF6CBB57-9396-43FA-9D39-EDA85BF89289}"/>
          </ac:spMkLst>
        </pc:spChg>
        <pc:spChg chg="add mod">
          <ac:chgData name="Saeide Kadem" userId="b3e5e12e913052ae" providerId="LiveId" clId="{4572828F-1BD6-442E-92EA-DEDD05CAC802}" dt="2021-03-22T23:20:07.114" v="38" actId="1076"/>
          <ac:spMkLst>
            <pc:docMk/>
            <pc:sldMk cId="4224718458" sldId="258"/>
            <ac:spMk id="5" creationId="{50D58997-1F3A-4C3C-AFCB-E33F6EF998DB}"/>
          </ac:spMkLst>
        </pc:spChg>
        <pc:spChg chg="add mod">
          <ac:chgData name="Saeide Kadem" userId="b3e5e12e913052ae" providerId="LiveId" clId="{4572828F-1BD6-442E-92EA-DEDD05CAC802}" dt="2021-03-22T23:34:09.423" v="127" actId="20577"/>
          <ac:spMkLst>
            <pc:docMk/>
            <pc:sldMk cId="4224718458" sldId="258"/>
            <ac:spMk id="6" creationId="{6EA7BD4D-9C0C-4337-9F9E-7CD1A18D96BE}"/>
          </ac:spMkLst>
        </pc:spChg>
        <pc:spChg chg="add mod">
          <ac:chgData name="Saeide Kadem" userId="b3e5e12e913052ae" providerId="LiveId" clId="{4572828F-1BD6-442E-92EA-DEDD05CAC802}" dt="2021-03-22T23:37:16.412" v="221" actId="20577"/>
          <ac:spMkLst>
            <pc:docMk/>
            <pc:sldMk cId="4224718458" sldId="258"/>
            <ac:spMk id="7" creationId="{9D6DCE67-CF92-4C5E-8CDC-473492E52837}"/>
          </ac:spMkLst>
        </pc:spChg>
        <pc:spChg chg="add mod">
          <ac:chgData name="Saeide Kadem" userId="b3e5e12e913052ae" providerId="LiveId" clId="{4572828F-1BD6-442E-92EA-DEDD05CAC802}" dt="2021-03-22T23:37:14.278" v="220" actId="1076"/>
          <ac:spMkLst>
            <pc:docMk/>
            <pc:sldMk cId="4224718458" sldId="258"/>
            <ac:spMk id="8" creationId="{0DE60660-2A74-486C-B7E0-6F63D3243C75}"/>
          </ac:spMkLst>
        </pc:spChg>
        <pc:cxnChg chg="add mod">
          <ac:chgData name="Saeide Kadem" userId="b3e5e12e913052ae" providerId="LiveId" clId="{4572828F-1BD6-442E-92EA-DEDD05CAC802}" dt="2021-03-22T23:19:38.153" v="15" actId="1582"/>
          <ac:cxnSpMkLst>
            <pc:docMk/>
            <pc:sldMk cId="4224718458" sldId="258"/>
            <ac:cxnSpMk id="4" creationId="{5CAA0538-093F-40AA-9B15-0F8940D09934}"/>
          </ac:cxnSpMkLst>
        </pc:cxnChg>
      </pc:sldChg>
      <pc:sldChg chg="addSp delSp modSp add mod">
        <pc:chgData name="Saeide Kadem" userId="b3e5e12e913052ae" providerId="LiveId" clId="{4572828F-1BD6-442E-92EA-DEDD05CAC802}" dt="2021-03-22T23:52:13.502" v="577" actId="1076"/>
        <pc:sldMkLst>
          <pc:docMk/>
          <pc:sldMk cId="2173888826" sldId="259"/>
        </pc:sldMkLst>
        <pc:spChg chg="mod">
          <ac:chgData name="Saeide Kadem" userId="b3e5e12e913052ae" providerId="LiveId" clId="{4572828F-1BD6-442E-92EA-DEDD05CAC802}" dt="2021-03-22T23:45:43.046" v="324" actId="20577"/>
          <ac:spMkLst>
            <pc:docMk/>
            <pc:sldMk cId="2173888826" sldId="259"/>
            <ac:spMk id="5" creationId="{50D58997-1F3A-4C3C-AFCB-E33F6EF998DB}"/>
          </ac:spMkLst>
        </pc:spChg>
        <pc:spChg chg="del">
          <ac:chgData name="Saeide Kadem" userId="b3e5e12e913052ae" providerId="LiveId" clId="{4572828F-1BD6-442E-92EA-DEDD05CAC802}" dt="2021-03-22T23:40:27.991" v="223" actId="478"/>
          <ac:spMkLst>
            <pc:docMk/>
            <pc:sldMk cId="2173888826" sldId="259"/>
            <ac:spMk id="6" creationId="{6EA7BD4D-9C0C-4337-9F9E-7CD1A18D96BE}"/>
          </ac:spMkLst>
        </pc:spChg>
        <pc:spChg chg="del">
          <ac:chgData name="Saeide Kadem" userId="b3e5e12e913052ae" providerId="LiveId" clId="{4572828F-1BD6-442E-92EA-DEDD05CAC802}" dt="2021-03-22T23:40:29.621" v="224" actId="478"/>
          <ac:spMkLst>
            <pc:docMk/>
            <pc:sldMk cId="2173888826" sldId="259"/>
            <ac:spMk id="7" creationId="{9D6DCE67-CF92-4C5E-8CDC-473492E52837}"/>
          </ac:spMkLst>
        </pc:spChg>
        <pc:spChg chg="del">
          <ac:chgData name="Saeide Kadem" userId="b3e5e12e913052ae" providerId="LiveId" clId="{4572828F-1BD6-442E-92EA-DEDD05CAC802}" dt="2021-03-22T23:40:31.451" v="225" actId="478"/>
          <ac:spMkLst>
            <pc:docMk/>
            <pc:sldMk cId="2173888826" sldId="259"/>
            <ac:spMk id="8" creationId="{0DE60660-2A74-486C-B7E0-6F63D3243C75}"/>
          </ac:spMkLst>
        </pc:spChg>
        <pc:spChg chg="add mod">
          <ac:chgData name="Saeide Kadem" userId="b3e5e12e913052ae" providerId="LiveId" clId="{4572828F-1BD6-442E-92EA-DEDD05CAC802}" dt="2021-03-22T23:52:13.502" v="577" actId="1076"/>
          <ac:spMkLst>
            <pc:docMk/>
            <pc:sldMk cId="2173888826" sldId="259"/>
            <ac:spMk id="9" creationId="{12D16189-ABC8-4AA2-AA96-87574C050D44}"/>
          </ac:spMkLst>
        </pc:spChg>
        <pc:picChg chg="add mod">
          <ac:chgData name="Saeide Kadem" userId="b3e5e12e913052ae" providerId="LiveId" clId="{4572828F-1BD6-442E-92EA-DEDD05CAC802}" dt="2021-03-22T23:48:34.239" v="332" actId="1076"/>
          <ac:picMkLst>
            <pc:docMk/>
            <pc:sldMk cId="2173888826" sldId="259"/>
            <ac:picMk id="1026" creationId="{83102A71-101E-422B-8094-99476600FBDB}"/>
          </ac:picMkLst>
        </pc:picChg>
      </pc:sldChg>
      <pc:sldChg chg="addSp delSp modSp add mod">
        <pc:chgData name="Saeide Kadem" userId="b3e5e12e913052ae" providerId="LiveId" clId="{4572828F-1BD6-442E-92EA-DEDD05CAC802}" dt="2021-03-22T23:45:27.257" v="304" actId="1076"/>
        <pc:sldMkLst>
          <pc:docMk/>
          <pc:sldMk cId="1081953329" sldId="260"/>
        </pc:sldMkLst>
        <pc:spChg chg="mod">
          <ac:chgData name="Saeide Kadem" userId="b3e5e12e913052ae" providerId="LiveId" clId="{4572828F-1BD6-442E-92EA-DEDD05CAC802}" dt="2021-03-22T23:43:33.350" v="268" actId="20577"/>
          <ac:spMkLst>
            <pc:docMk/>
            <pc:sldMk cId="1081953329" sldId="260"/>
            <ac:spMk id="5" creationId="{50D58997-1F3A-4C3C-AFCB-E33F6EF998DB}"/>
          </ac:spMkLst>
        </pc:spChg>
        <pc:spChg chg="del">
          <ac:chgData name="Saeide Kadem" userId="b3e5e12e913052ae" providerId="LiveId" clId="{4572828F-1BD6-442E-92EA-DEDD05CAC802}" dt="2021-03-22T23:42:57.335" v="230" actId="478"/>
          <ac:spMkLst>
            <pc:docMk/>
            <pc:sldMk cId="1081953329" sldId="260"/>
            <ac:spMk id="6" creationId="{6EA7BD4D-9C0C-4337-9F9E-7CD1A18D96BE}"/>
          </ac:spMkLst>
        </pc:spChg>
        <pc:spChg chg="del">
          <ac:chgData name="Saeide Kadem" userId="b3e5e12e913052ae" providerId="LiveId" clId="{4572828F-1BD6-442E-92EA-DEDD05CAC802}" dt="2021-03-22T23:42:57.335" v="230" actId="478"/>
          <ac:spMkLst>
            <pc:docMk/>
            <pc:sldMk cId="1081953329" sldId="260"/>
            <ac:spMk id="7" creationId="{9D6DCE67-CF92-4C5E-8CDC-473492E52837}"/>
          </ac:spMkLst>
        </pc:spChg>
        <pc:spChg chg="del">
          <ac:chgData name="Saeide Kadem" userId="b3e5e12e913052ae" providerId="LiveId" clId="{4572828F-1BD6-442E-92EA-DEDD05CAC802}" dt="2021-03-22T23:42:57.335" v="230" actId="478"/>
          <ac:spMkLst>
            <pc:docMk/>
            <pc:sldMk cId="1081953329" sldId="260"/>
            <ac:spMk id="8" creationId="{0DE60660-2A74-486C-B7E0-6F63D3243C75}"/>
          </ac:spMkLst>
        </pc:spChg>
        <pc:spChg chg="add mod">
          <ac:chgData name="Saeide Kadem" userId="b3e5e12e913052ae" providerId="LiveId" clId="{4572828F-1BD6-442E-92EA-DEDD05CAC802}" dt="2021-03-22T23:45:24.164" v="303" actId="1076"/>
          <ac:spMkLst>
            <pc:docMk/>
            <pc:sldMk cId="1081953329" sldId="260"/>
            <ac:spMk id="9" creationId="{7EE9546C-7CB7-4B80-9D09-649102C53DF3}"/>
          </ac:spMkLst>
        </pc:spChg>
        <pc:picChg chg="add mod">
          <ac:chgData name="Saeide Kadem" userId="b3e5e12e913052ae" providerId="LiveId" clId="{4572828F-1BD6-442E-92EA-DEDD05CAC802}" dt="2021-03-22T23:45:27.257" v="304" actId="1076"/>
          <ac:picMkLst>
            <pc:docMk/>
            <pc:sldMk cId="1081953329" sldId="260"/>
            <ac:picMk id="2050" creationId="{1715FB39-6C02-4F4B-8B72-DECABE6900BE}"/>
          </ac:picMkLst>
        </pc:picChg>
      </pc:sldChg>
      <pc:sldChg chg="addSp delSp modSp add mod">
        <pc:chgData name="Saeide Kadem" userId="b3e5e12e913052ae" providerId="LiveId" clId="{4572828F-1BD6-442E-92EA-DEDD05CAC802}" dt="2021-03-23T00:11:10.180" v="1176" actId="1076"/>
        <pc:sldMkLst>
          <pc:docMk/>
          <pc:sldMk cId="391791295" sldId="261"/>
        </pc:sldMkLst>
        <pc:spChg chg="mod">
          <ac:chgData name="Saeide Kadem" userId="b3e5e12e913052ae" providerId="LiveId" clId="{4572828F-1BD6-442E-92EA-DEDD05CAC802}" dt="2021-03-23T00:10:38.218" v="1160" actId="1076"/>
          <ac:spMkLst>
            <pc:docMk/>
            <pc:sldMk cId="391791295" sldId="261"/>
            <ac:spMk id="5" creationId="{50D58997-1F3A-4C3C-AFCB-E33F6EF998DB}"/>
          </ac:spMkLst>
        </pc:spChg>
        <pc:spChg chg="add mod">
          <ac:chgData name="Saeide Kadem" userId="b3e5e12e913052ae" providerId="LiveId" clId="{4572828F-1BD6-442E-92EA-DEDD05CAC802}" dt="2021-03-23T00:05:45.049" v="835" actId="403"/>
          <ac:spMkLst>
            <pc:docMk/>
            <pc:sldMk cId="391791295" sldId="261"/>
            <ac:spMk id="6" creationId="{A8CD6807-3675-46CA-BFA6-E6DF0A058F07}"/>
          </ac:spMkLst>
        </pc:spChg>
        <pc:spChg chg="del">
          <ac:chgData name="Saeide Kadem" userId="b3e5e12e913052ae" providerId="LiveId" clId="{4572828F-1BD6-442E-92EA-DEDD05CAC802}" dt="2021-03-22T23:50:08.749" v="404" actId="478"/>
          <ac:spMkLst>
            <pc:docMk/>
            <pc:sldMk cId="391791295" sldId="261"/>
            <ac:spMk id="9" creationId="{12D16189-ABC8-4AA2-AA96-87574C050D44}"/>
          </ac:spMkLst>
        </pc:spChg>
        <pc:spChg chg="add mod">
          <ac:chgData name="Saeide Kadem" userId="b3e5e12e913052ae" providerId="LiveId" clId="{4572828F-1BD6-442E-92EA-DEDD05CAC802}" dt="2021-03-23T00:11:10.180" v="1176" actId="1076"/>
          <ac:spMkLst>
            <pc:docMk/>
            <pc:sldMk cId="391791295" sldId="261"/>
            <ac:spMk id="11" creationId="{E898C4EC-4AD1-4BAE-A718-F2A77ED404E2}"/>
          </ac:spMkLst>
        </pc:spChg>
        <pc:picChg chg="add mod">
          <ac:chgData name="Saeide Kadem" userId="b3e5e12e913052ae" providerId="LiveId" clId="{4572828F-1BD6-442E-92EA-DEDD05CAC802}" dt="2021-03-23T00:06:09.495" v="844" actId="1076"/>
          <ac:picMkLst>
            <pc:docMk/>
            <pc:sldMk cId="391791295" sldId="261"/>
            <ac:picMk id="3" creationId="{BB792CB0-7978-46F6-B3C2-C33C45FC8388}"/>
          </ac:picMkLst>
        </pc:picChg>
        <pc:picChg chg="add mod">
          <ac:chgData name="Saeide Kadem" userId="b3e5e12e913052ae" providerId="LiveId" clId="{4572828F-1BD6-442E-92EA-DEDD05CAC802}" dt="2021-03-23T00:06:04.204" v="843" actId="1076"/>
          <ac:picMkLst>
            <pc:docMk/>
            <pc:sldMk cId="391791295" sldId="261"/>
            <ac:picMk id="8" creationId="{4BD8C768-91D2-45EB-B233-D3A3AEC4FDCE}"/>
          </ac:picMkLst>
        </pc:picChg>
        <pc:picChg chg="del">
          <ac:chgData name="Saeide Kadem" userId="b3e5e12e913052ae" providerId="LiveId" clId="{4572828F-1BD6-442E-92EA-DEDD05CAC802}" dt="2021-03-22T23:50:05.342" v="403" actId="478"/>
          <ac:picMkLst>
            <pc:docMk/>
            <pc:sldMk cId="391791295" sldId="261"/>
            <ac:picMk id="1026" creationId="{83102A71-101E-422B-8094-99476600FBDB}"/>
          </ac:picMkLst>
        </pc:picChg>
      </pc:sldChg>
      <pc:sldChg chg="addSp delSp modSp add mod">
        <pc:chgData name="Saeide Kadem" userId="b3e5e12e913052ae" providerId="LiveId" clId="{4572828F-1BD6-442E-92EA-DEDD05CAC802}" dt="2021-03-23T00:11:32.961" v="1184" actId="20577"/>
        <pc:sldMkLst>
          <pc:docMk/>
          <pc:sldMk cId="2649349243" sldId="262"/>
        </pc:sldMkLst>
        <pc:spChg chg="mod">
          <ac:chgData name="Saeide Kadem" userId="b3e5e12e913052ae" providerId="LiveId" clId="{4572828F-1BD6-442E-92EA-DEDD05CAC802}" dt="2021-03-23T00:10:14.492" v="1157" actId="20577"/>
          <ac:spMkLst>
            <pc:docMk/>
            <pc:sldMk cId="2649349243" sldId="262"/>
            <ac:spMk id="6" creationId="{A8CD6807-3675-46CA-BFA6-E6DF0A058F07}"/>
          </ac:spMkLst>
        </pc:spChg>
        <pc:spChg chg="add mod">
          <ac:chgData name="Saeide Kadem" userId="b3e5e12e913052ae" providerId="LiveId" clId="{4572828F-1BD6-442E-92EA-DEDD05CAC802}" dt="2021-03-23T00:11:32.961" v="1184" actId="20577"/>
          <ac:spMkLst>
            <pc:docMk/>
            <pc:sldMk cId="2649349243" sldId="262"/>
            <ac:spMk id="9" creationId="{B82FBBB2-1C3D-4785-8790-637F93241966}"/>
          </ac:spMkLst>
        </pc:spChg>
        <pc:picChg chg="del">
          <ac:chgData name="Saeide Kadem" userId="b3e5e12e913052ae" providerId="LiveId" clId="{4572828F-1BD6-442E-92EA-DEDD05CAC802}" dt="2021-03-23T00:07:47.363" v="972" actId="478"/>
          <ac:picMkLst>
            <pc:docMk/>
            <pc:sldMk cId="2649349243" sldId="262"/>
            <ac:picMk id="3" creationId="{BB792CB0-7978-46F6-B3C2-C33C45FC8388}"/>
          </ac:picMkLst>
        </pc:picChg>
        <pc:picChg chg="add mod">
          <ac:chgData name="Saeide Kadem" userId="b3e5e12e913052ae" providerId="LiveId" clId="{4572828F-1BD6-442E-92EA-DEDD05CAC802}" dt="2021-03-23T00:10:18.117" v="1158" actId="1076"/>
          <ac:picMkLst>
            <pc:docMk/>
            <pc:sldMk cId="2649349243" sldId="262"/>
            <ac:picMk id="7" creationId="{1FC7DF8D-DA8B-4E37-AD29-7BEEF110F452}"/>
          </ac:picMkLst>
        </pc:picChg>
        <pc:picChg chg="del">
          <ac:chgData name="Saeide Kadem" userId="b3e5e12e913052ae" providerId="LiveId" clId="{4572828F-1BD6-442E-92EA-DEDD05CAC802}" dt="2021-03-23T00:07:48.693" v="973" actId="478"/>
          <ac:picMkLst>
            <pc:docMk/>
            <pc:sldMk cId="2649349243" sldId="262"/>
            <ac:picMk id="8" creationId="{4BD8C768-91D2-45EB-B233-D3A3AEC4FDCE}"/>
          </ac:picMkLst>
        </pc:picChg>
      </pc:sldChg>
      <pc:sldChg chg="add del">
        <pc:chgData name="Saeide Kadem" userId="b3e5e12e913052ae" providerId="LiveId" clId="{4572828F-1BD6-442E-92EA-DEDD05CAC802}" dt="2021-03-23T00:11:39.860" v="1186" actId="47"/>
        <pc:sldMkLst>
          <pc:docMk/>
          <pc:sldMk cId="294732109" sldId="263"/>
        </pc:sldMkLst>
      </pc:sldChg>
      <pc:sldChg chg="addSp delSp modSp add mod">
        <pc:chgData name="Saeide Kadem" userId="b3e5e12e913052ae" providerId="LiveId" clId="{4572828F-1BD6-442E-92EA-DEDD05CAC802}" dt="2021-03-23T00:19:31.951" v="1418" actId="207"/>
        <pc:sldMkLst>
          <pc:docMk/>
          <pc:sldMk cId="4024503007" sldId="264"/>
        </pc:sldMkLst>
        <pc:spChg chg="mod">
          <ac:chgData name="Saeide Kadem" userId="b3e5e12e913052ae" providerId="LiveId" clId="{4572828F-1BD6-442E-92EA-DEDD05CAC802}" dt="2021-03-23T00:19:31.951" v="1418" actId="207"/>
          <ac:spMkLst>
            <pc:docMk/>
            <pc:sldMk cId="4024503007" sldId="264"/>
            <ac:spMk id="6" creationId="{A8CD6807-3675-46CA-BFA6-E6DF0A058F07}"/>
          </ac:spMkLst>
        </pc:spChg>
        <pc:spChg chg="mod">
          <ac:chgData name="Saeide Kadem" userId="b3e5e12e913052ae" providerId="LiveId" clId="{4572828F-1BD6-442E-92EA-DEDD05CAC802}" dt="2021-03-23T00:13:56.983" v="1200" actId="20577"/>
          <ac:spMkLst>
            <pc:docMk/>
            <pc:sldMk cId="4024503007" sldId="264"/>
            <ac:spMk id="9" creationId="{B82FBBB2-1C3D-4785-8790-637F93241966}"/>
          </ac:spMkLst>
        </pc:spChg>
        <pc:spChg chg="add mod">
          <ac:chgData name="Saeide Kadem" userId="b3e5e12e913052ae" providerId="LiveId" clId="{4572828F-1BD6-442E-92EA-DEDD05CAC802}" dt="2021-03-23T00:19:25.796" v="1417" actId="207"/>
          <ac:spMkLst>
            <pc:docMk/>
            <pc:sldMk cId="4024503007" sldId="264"/>
            <ac:spMk id="11" creationId="{4E03C762-CAD5-4C73-A321-3393FA738859}"/>
          </ac:spMkLst>
        </pc:spChg>
        <pc:picChg chg="add mod">
          <ac:chgData name="Saeide Kadem" userId="b3e5e12e913052ae" providerId="LiveId" clId="{4572828F-1BD6-442E-92EA-DEDD05CAC802}" dt="2021-03-23T00:17:34.934" v="1269" actId="1076"/>
          <ac:picMkLst>
            <pc:docMk/>
            <pc:sldMk cId="4024503007" sldId="264"/>
            <ac:picMk id="3" creationId="{5B129364-BBC4-41E3-82AC-7F04579B47D0}"/>
          </ac:picMkLst>
        </pc:picChg>
        <pc:picChg chg="del">
          <ac:chgData name="Saeide Kadem" userId="b3e5e12e913052ae" providerId="LiveId" clId="{4572828F-1BD6-442E-92EA-DEDD05CAC802}" dt="2021-03-23T00:13:59.435" v="1201" actId="478"/>
          <ac:picMkLst>
            <pc:docMk/>
            <pc:sldMk cId="4024503007" sldId="264"/>
            <ac:picMk id="7" creationId="{1FC7DF8D-DA8B-4E37-AD29-7BEEF110F452}"/>
          </ac:picMkLst>
        </pc:picChg>
        <pc:picChg chg="add mod">
          <ac:chgData name="Saeide Kadem" userId="b3e5e12e913052ae" providerId="LiveId" clId="{4572828F-1BD6-442E-92EA-DEDD05CAC802}" dt="2021-03-23T00:17:28.542" v="1267" actId="1076"/>
          <ac:picMkLst>
            <pc:docMk/>
            <pc:sldMk cId="4024503007" sldId="264"/>
            <ac:picMk id="10" creationId="{FEB96A53-A1A7-411F-B607-95F636213661}"/>
          </ac:picMkLst>
        </pc:picChg>
      </pc:sldChg>
      <pc:sldChg chg="addSp delSp modSp add mod">
        <pc:chgData name="Saeide Kadem" userId="b3e5e12e913052ae" providerId="LiveId" clId="{4572828F-1BD6-442E-92EA-DEDD05CAC802}" dt="2021-03-23T00:22:39.921" v="1702" actId="1076"/>
        <pc:sldMkLst>
          <pc:docMk/>
          <pc:sldMk cId="849191423" sldId="265"/>
        </pc:sldMkLst>
        <pc:spChg chg="mod">
          <ac:chgData name="Saeide Kadem" userId="b3e5e12e913052ae" providerId="LiveId" clId="{4572828F-1BD6-442E-92EA-DEDD05CAC802}" dt="2021-03-23T00:21:37.332" v="1632" actId="20577"/>
          <ac:spMkLst>
            <pc:docMk/>
            <pc:sldMk cId="849191423" sldId="265"/>
            <ac:spMk id="6" creationId="{A8CD6807-3675-46CA-BFA6-E6DF0A058F07}"/>
          </ac:spMkLst>
        </pc:spChg>
        <pc:spChg chg="mod">
          <ac:chgData name="Saeide Kadem" userId="b3e5e12e913052ae" providerId="LiveId" clId="{4572828F-1BD6-442E-92EA-DEDD05CAC802}" dt="2021-03-23T00:20:28.446" v="1464" actId="1076"/>
          <ac:spMkLst>
            <pc:docMk/>
            <pc:sldMk cId="849191423" sldId="265"/>
            <ac:spMk id="9" creationId="{B82FBBB2-1C3D-4785-8790-637F93241966}"/>
          </ac:spMkLst>
        </pc:spChg>
        <pc:spChg chg="mod">
          <ac:chgData name="Saeide Kadem" userId="b3e5e12e913052ae" providerId="LiveId" clId="{4572828F-1BD6-442E-92EA-DEDD05CAC802}" dt="2021-03-23T00:22:39.921" v="1702" actId="1076"/>
          <ac:spMkLst>
            <pc:docMk/>
            <pc:sldMk cId="849191423" sldId="265"/>
            <ac:spMk id="11" creationId="{4E03C762-CAD5-4C73-A321-3393FA738859}"/>
          </ac:spMkLst>
        </pc:spChg>
        <pc:picChg chg="del">
          <ac:chgData name="Saeide Kadem" userId="b3e5e12e913052ae" providerId="LiveId" clId="{4572828F-1BD6-442E-92EA-DEDD05CAC802}" dt="2021-03-23T00:19:53.710" v="1422" actId="478"/>
          <ac:picMkLst>
            <pc:docMk/>
            <pc:sldMk cId="849191423" sldId="265"/>
            <ac:picMk id="3" creationId="{5B129364-BBC4-41E3-82AC-7F04579B47D0}"/>
          </ac:picMkLst>
        </pc:picChg>
        <pc:picChg chg="add mod">
          <ac:chgData name="Saeide Kadem" userId="b3e5e12e913052ae" providerId="LiveId" clId="{4572828F-1BD6-442E-92EA-DEDD05CAC802}" dt="2021-03-23T00:22:06.378" v="1636" actId="14100"/>
          <ac:picMkLst>
            <pc:docMk/>
            <pc:sldMk cId="849191423" sldId="265"/>
            <ac:picMk id="7" creationId="{65578570-0C8F-47DD-95E1-D1328A3DFB01}"/>
          </ac:picMkLst>
        </pc:picChg>
        <pc:picChg chg="del mod">
          <ac:chgData name="Saeide Kadem" userId="b3e5e12e913052ae" providerId="LiveId" clId="{4572828F-1BD6-442E-92EA-DEDD05CAC802}" dt="2021-03-23T00:19:52.281" v="1421" actId="478"/>
          <ac:picMkLst>
            <pc:docMk/>
            <pc:sldMk cId="849191423" sldId="265"/>
            <ac:picMk id="10" creationId="{FEB96A53-A1A7-411F-B607-95F636213661}"/>
          </ac:picMkLst>
        </pc:picChg>
      </pc:sldChg>
      <pc:sldChg chg="addSp delSp modSp add mod">
        <pc:chgData name="Saeide Kadem" userId="b3e5e12e913052ae" providerId="LiveId" clId="{4572828F-1BD6-442E-92EA-DEDD05CAC802}" dt="2021-03-23T01:11:56.540" v="2296" actId="5793"/>
        <pc:sldMkLst>
          <pc:docMk/>
          <pc:sldMk cId="2131683616" sldId="266"/>
        </pc:sldMkLst>
        <pc:spChg chg="mod">
          <ac:chgData name="Saeide Kadem" userId="b3e5e12e913052ae" providerId="LiveId" clId="{4572828F-1BD6-442E-92EA-DEDD05CAC802}" dt="2021-03-23T01:11:56.540" v="2296" actId="5793"/>
          <ac:spMkLst>
            <pc:docMk/>
            <pc:sldMk cId="2131683616" sldId="266"/>
            <ac:spMk id="6" creationId="{A8CD6807-3675-46CA-BFA6-E6DF0A058F07}"/>
          </ac:spMkLst>
        </pc:spChg>
        <pc:spChg chg="mod">
          <ac:chgData name="Saeide Kadem" userId="b3e5e12e913052ae" providerId="LiveId" clId="{4572828F-1BD6-442E-92EA-DEDD05CAC802}" dt="2021-03-23T01:01:15.506" v="1722" actId="20577"/>
          <ac:spMkLst>
            <pc:docMk/>
            <pc:sldMk cId="2131683616" sldId="266"/>
            <ac:spMk id="9" creationId="{B82FBBB2-1C3D-4785-8790-637F93241966}"/>
          </ac:spMkLst>
        </pc:spChg>
        <pc:spChg chg="del">
          <ac:chgData name="Saeide Kadem" userId="b3e5e12e913052ae" providerId="LiveId" clId="{4572828F-1BD6-442E-92EA-DEDD05CAC802}" dt="2021-03-23T01:03:39.882" v="1962" actId="478"/>
          <ac:spMkLst>
            <pc:docMk/>
            <pc:sldMk cId="2131683616" sldId="266"/>
            <ac:spMk id="11" creationId="{4E03C762-CAD5-4C73-A321-3393FA738859}"/>
          </ac:spMkLst>
        </pc:spChg>
        <pc:picChg chg="add mod">
          <ac:chgData name="Saeide Kadem" userId="b3e5e12e913052ae" providerId="LiveId" clId="{4572828F-1BD6-442E-92EA-DEDD05CAC802}" dt="2021-03-23T01:11:33.691" v="2269" actId="1076"/>
          <ac:picMkLst>
            <pc:docMk/>
            <pc:sldMk cId="2131683616" sldId="266"/>
            <ac:picMk id="3" creationId="{6321BEEF-CEE3-4448-9C14-AEE077140D58}"/>
          </ac:picMkLst>
        </pc:picChg>
        <pc:picChg chg="del">
          <ac:chgData name="Saeide Kadem" userId="b3e5e12e913052ae" providerId="LiveId" clId="{4572828F-1BD6-442E-92EA-DEDD05CAC802}" dt="2021-03-23T01:01:31.595" v="1723" actId="478"/>
          <ac:picMkLst>
            <pc:docMk/>
            <pc:sldMk cId="2131683616" sldId="266"/>
            <ac:picMk id="7" creationId="{65578570-0C8F-47DD-95E1-D1328A3DFB01}"/>
          </ac:picMkLst>
        </pc:picChg>
      </pc:sldChg>
      <pc:sldChg chg="addSp modSp add mod">
        <pc:chgData name="Saeide Kadem" userId="b3e5e12e913052ae" providerId="LiveId" clId="{4572828F-1BD6-442E-92EA-DEDD05CAC802}" dt="2021-03-23T01:08:04.369" v="2115" actId="1076"/>
        <pc:sldMkLst>
          <pc:docMk/>
          <pc:sldMk cId="2099696535" sldId="267"/>
        </pc:sldMkLst>
        <pc:spChg chg="mod">
          <ac:chgData name="Saeide Kadem" userId="b3e5e12e913052ae" providerId="LiveId" clId="{4572828F-1BD6-442E-92EA-DEDD05CAC802}" dt="2021-03-23T01:05:48.241" v="2109" actId="20577"/>
          <ac:spMkLst>
            <pc:docMk/>
            <pc:sldMk cId="2099696535" sldId="267"/>
            <ac:spMk id="6" creationId="{A8CD6807-3675-46CA-BFA6-E6DF0A058F07}"/>
          </ac:spMkLst>
        </pc:spChg>
        <pc:spChg chg="mod">
          <ac:chgData name="Saeide Kadem" userId="b3e5e12e913052ae" providerId="LiveId" clId="{4572828F-1BD6-442E-92EA-DEDD05CAC802}" dt="2021-03-23T01:07:26.052" v="2114" actId="20577"/>
          <ac:spMkLst>
            <pc:docMk/>
            <pc:sldMk cId="2099696535" sldId="267"/>
            <ac:spMk id="9" creationId="{B82FBBB2-1C3D-4785-8790-637F93241966}"/>
          </ac:spMkLst>
        </pc:spChg>
        <pc:picChg chg="add mod">
          <ac:chgData name="Saeide Kadem" userId="b3e5e12e913052ae" providerId="LiveId" clId="{4572828F-1BD6-442E-92EA-DEDD05CAC802}" dt="2021-03-23T01:08:04.369" v="2115" actId="1076"/>
          <ac:picMkLst>
            <pc:docMk/>
            <pc:sldMk cId="2099696535" sldId="267"/>
            <ac:picMk id="3" creationId="{FFB4B989-C869-4702-BC01-79B597D18B84}"/>
          </ac:picMkLst>
        </pc:picChg>
      </pc:sldChg>
      <pc:sldChg chg="addSp delSp modSp add mod">
        <pc:chgData name="Saeide Kadem" userId="b3e5e12e913052ae" providerId="LiveId" clId="{4572828F-1BD6-442E-92EA-DEDD05CAC802}" dt="2021-03-23T01:10:23.241" v="2262" actId="20577"/>
        <pc:sldMkLst>
          <pc:docMk/>
          <pc:sldMk cId="3841967692" sldId="268"/>
        </pc:sldMkLst>
        <pc:spChg chg="del">
          <ac:chgData name="Saeide Kadem" userId="b3e5e12e913052ae" providerId="LiveId" clId="{4572828F-1BD6-442E-92EA-DEDD05CAC802}" dt="2021-03-23T01:08:21.093" v="2118" actId="478"/>
          <ac:spMkLst>
            <pc:docMk/>
            <pc:sldMk cId="3841967692" sldId="268"/>
            <ac:spMk id="6" creationId="{A8CD6807-3675-46CA-BFA6-E6DF0A058F07}"/>
          </ac:spMkLst>
        </pc:spChg>
        <pc:spChg chg="mod">
          <ac:chgData name="Saeide Kadem" userId="b3e5e12e913052ae" providerId="LiveId" clId="{4572828F-1BD6-442E-92EA-DEDD05CAC802}" dt="2021-03-23T01:08:36.213" v="2134" actId="313"/>
          <ac:spMkLst>
            <pc:docMk/>
            <pc:sldMk cId="3841967692" sldId="268"/>
            <ac:spMk id="9" creationId="{B82FBBB2-1C3D-4785-8790-637F93241966}"/>
          </ac:spMkLst>
        </pc:spChg>
        <pc:spChg chg="add mod">
          <ac:chgData name="Saeide Kadem" userId="b3e5e12e913052ae" providerId="LiveId" clId="{4572828F-1BD6-442E-92EA-DEDD05CAC802}" dt="2021-03-23T01:10:23.241" v="2262" actId="20577"/>
          <ac:spMkLst>
            <pc:docMk/>
            <pc:sldMk cId="3841967692" sldId="268"/>
            <ac:spMk id="10" creationId="{DB840694-1991-45C5-AF9A-C2CD02E0E765}"/>
          </ac:spMkLst>
        </pc:spChg>
        <pc:picChg chg="del">
          <ac:chgData name="Saeide Kadem" userId="b3e5e12e913052ae" providerId="LiveId" clId="{4572828F-1BD6-442E-92EA-DEDD05CAC802}" dt="2021-03-23T01:08:18.781" v="2117" actId="478"/>
          <ac:picMkLst>
            <pc:docMk/>
            <pc:sldMk cId="3841967692" sldId="268"/>
            <ac:picMk id="3" creationId="{FFB4B989-C869-4702-BC01-79B597D18B84}"/>
          </ac:picMkLst>
        </pc:picChg>
        <pc:picChg chg="add mod">
          <ac:chgData name="Saeide Kadem" userId="b3e5e12e913052ae" providerId="LiveId" clId="{4572828F-1BD6-442E-92EA-DEDD05CAC802}" dt="2021-03-23T01:09:00.977" v="2137" actId="1076"/>
          <ac:picMkLst>
            <pc:docMk/>
            <pc:sldMk cId="3841967692" sldId="268"/>
            <ac:picMk id="7" creationId="{5B0631A5-D73A-4252-A9DF-807108CC1B40}"/>
          </ac:picMkLst>
        </pc:picChg>
      </pc:sldChg>
      <pc:sldChg chg="addSp delSp modSp add mod">
        <pc:chgData name="Saeide Kadem" userId="b3e5e12e913052ae" providerId="LiveId" clId="{4572828F-1BD6-442E-92EA-DEDD05CAC802}" dt="2021-03-23T01:15:25.369" v="2404" actId="1076"/>
        <pc:sldMkLst>
          <pc:docMk/>
          <pc:sldMk cId="3076386868" sldId="269"/>
        </pc:sldMkLst>
        <pc:spChg chg="add mod">
          <ac:chgData name="Saeide Kadem" userId="b3e5e12e913052ae" providerId="LiveId" clId="{4572828F-1BD6-442E-92EA-DEDD05CAC802}" dt="2021-03-23T01:14:06.697" v="2358" actId="208"/>
          <ac:spMkLst>
            <pc:docMk/>
            <pc:sldMk cId="3076386868" sldId="269"/>
            <ac:spMk id="6" creationId="{5A0E2FCA-6ACF-457C-89AD-32C6C1EF917C}"/>
          </ac:spMkLst>
        </pc:spChg>
        <pc:spChg chg="mod">
          <ac:chgData name="Saeide Kadem" userId="b3e5e12e913052ae" providerId="LiveId" clId="{4572828F-1BD6-442E-92EA-DEDD05CAC802}" dt="2021-03-23T01:13:41.028" v="2354" actId="1076"/>
          <ac:spMkLst>
            <pc:docMk/>
            <pc:sldMk cId="3076386868" sldId="269"/>
            <ac:spMk id="10" creationId="{DB840694-1991-45C5-AF9A-C2CD02E0E765}"/>
          </ac:spMkLst>
        </pc:spChg>
        <pc:spChg chg="add mod">
          <ac:chgData name="Saeide Kadem" userId="b3e5e12e913052ae" providerId="LiveId" clId="{4572828F-1BD6-442E-92EA-DEDD05CAC802}" dt="2021-03-23T01:14:52.619" v="2385" actId="1076"/>
          <ac:spMkLst>
            <pc:docMk/>
            <pc:sldMk cId="3076386868" sldId="269"/>
            <ac:spMk id="12" creationId="{C986D76B-43DD-481B-BD2D-BFCB902FB0C6}"/>
          </ac:spMkLst>
        </pc:spChg>
        <pc:spChg chg="add mod">
          <ac:chgData name="Saeide Kadem" userId="b3e5e12e913052ae" providerId="LiveId" clId="{4572828F-1BD6-442E-92EA-DEDD05CAC802}" dt="2021-03-23T01:15:00.788" v="2387" actId="14100"/>
          <ac:spMkLst>
            <pc:docMk/>
            <pc:sldMk cId="3076386868" sldId="269"/>
            <ac:spMk id="13" creationId="{821A5A76-428D-4491-A6A1-631D30E14B9E}"/>
          </ac:spMkLst>
        </pc:spChg>
        <pc:spChg chg="add mod">
          <ac:chgData name="Saeide Kadem" userId="b3e5e12e913052ae" providerId="LiveId" clId="{4572828F-1BD6-442E-92EA-DEDD05CAC802}" dt="2021-03-23T01:15:25.369" v="2404" actId="1076"/>
          <ac:spMkLst>
            <pc:docMk/>
            <pc:sldMk cId="3076386868" sldId="269"/>
            <ac:spMk id="17" creationId="{2B7A6DB4-30A9-461B-AA2B-97AF73486063}"/>
          </ac:spMkLst>
        </pc:spChg>
        <pc:picChg chg="add mod">
          <ac:chgData name="Saeide Kadem" userId="b3e5e12e913052ae" providerId="LiveId" clId="{4572828F-1BD6-442E-92EA-DEDD05CAC802}" dt="2021-03-23T01:13:42.954" v="2355" actId="1076"/>
          <ac:picMkLst>
            <pc:docMk/>
            <pc:sldMk cId="3076386868" sldId="269"/>
            <ac:picMk id="3" creationId="{3FCDE1F5-F347-4477-98DE-E47579576A8C}"/>
          </ac:picMkLst>
        </pc:picChg>
        <pc:picChg chg="del">
          <ac:chgData name="Saeide Kadem" userId="b3e5e12e913052ae" providerId="LiveId" clId="{4572828F-1BD6-442E-92EA-DEDD05CAC802}" dt="2021-03-23T01:10:33.157" v="2264" actId="478"/>
          <ac:picMkLst>
            <pc:docMk/>
            <pc:sldMk cId="3076386868" sldId="269"/>
            <ac:picMk id="7" creationId="{5B0631A5-D73A-4252-A9DF-807108CC1B40}"/>
          </ac:picMkLst>
        </pc:picChg>
        <pc:cxnChg chg="add">
          <ac:chgData name="Saeide Kadem" userId="b3e5e12e913052ae" providerId="LiveId" clId="{4572828F-1BD6-442E-92EA-DEDD05CAC802}" dt="2021-03-23T01:14:29.302" v="2359" actId="11529"/>
          <ac:cxnSpMkLst>
            <pc:docMk/>
            <pc:sldMk cId="3076386868" sldId="269"/>
            <ac:cxnSpMk id="11" creationId="{79A8F617-C5D2-41E7-B882-DCDE07FF6C31}"/>
          </ac:cxnSpMkLst>
        </pc:cxnChg>
        <pc:cxnChg chg="add mod">
          <ac:chgData name="Saeide Kadem" userId="b3e5e12e913052ae" providerId="LiveId" clId="{4572828F-1BD6-442E-92EA-DEDD05CAC802}" dt="2021-03-23T01:15:09.951" v="2390" actId="14100"/>
          <ac:cxnSpMkLst>
            <pc:docMk/>
            <pc:sldMk cId="3076386868" sldId="269"/>
            <ac:cxnSpMk id="14" creationId="{7E86F6BD-7C2E-4154-B12C-A7B2A2D5FE93}"/>
          </ac:cxnSpMkLst>
        </pc:cxnChg>
      </pc:sldChg>
      <pc:sldChg chg="addSp delSp modSp add mod">
        <pc:chgData name="Saeide Kadem" userId="b3e5e12e913052ae" providerId="LiveId" clId="{4572828F-1BD6-442E-92EA-DEDD05CAC802}" dt="2021-03-23T01:21:55.725" v="2765" actId="313"/>
        <pc:sldMkLst>
          <pc:docMk/>
          <pc:sldMk cId="3042310330" sldId="270"/>
        </pc:sldMkLst>
        <pc:spChg chg="del">
          <ac:chgData name="Saeide Kadem" userId="b3e5e12e913052ae" providerId="LiveId" clId="{4572828F-1BD6-442E-92EA-DEDD05CAC802}" dt="2021-03-23T01:19:26.193" v="2728" actId="478"/>
          <ac:spMkLst>
            <pc:docMk/>
            <pc:sldMk cId="3042310330" sldId="270"/>
            <ac:spMk id="6" creationId="{5A0E2FCA-6ACF-457C-89AD-32C6C1EF917C}"/>
          </ac:spMkLst>
        </pc:spChg>
        <pc:spChg chg="mod">
          <ac:chgData name="Saeide Kadem" userId="b3e5e12e913052ae" providerId="LiveId" clId="{4572828F-1BD6-442E-92EA-DEDD05CAC802}" dt="2021-03-23T01:20:47.589" v="2763" actId="33524"/>
          <ac:spMkLst>
            <pc:docMk/>
            <pc:sldMk cId="3042310330" sldId="270"/>
            <ac:spMk id="9" creationId="{B82FBBB2-1C3D-4785-8790-637F93241966}"/>
          </ac:spMkLst>
        </pc:spChg>
        <pc:spChg chg="mod">
          <ac:chgData name="Saeide Kadem" userId="b3e5e12e913052ae" providerId="LiveId" clId="{4572828F-1BD6-442E-92EA-DEDD05CAC802}" dt="2021-03-23T01:17:01.102" v="2511" actId="20577"/>
          <ac:spMkLst>
            <pc:docMk/>
            <pc:sldMk cId="3042310330" sldId="270"/>
            <ac:spMk id="10" creationId="{DB840694-1991-45C5-AF9A-C2CD02E0E765}"/>
          </ac:spMkLst>
        </pc:spChg>
        <pc:spChg chg="del">
          <ac:chgData name="Saeide Kadem" userId="b3e5e12e913052ae" providerId="LiveId" clId="{4572828F-1BD6-442E-92EA-DEDD05CAC802}" dt="2021-03-23T01:19:26.193" v="2728" actId="478"/>
          <ac:spMkLst>
            <pc:docMk/>
            <pc:sldMk cId="3042310330" sldId="270"/>
            <ac:spMk id="12" creationId="{C986D76B-43DD-481B-BD2D-BFCB902FB0C6}"/>
          </ac:spMkLst>
        </pc:spChg>
        <pc:spChg chg="del">
          <ac:chgData name="Saeide Kadem" userId="b3e5e12e913052ae" providerId="LiveId" clId="{4572828F-1BD6-442E-92EA-DEDD05CAC802}" dt="2021-03-23T01:19:26.193" v="2728" actId="478"/>
          <ac:spMkLst>
            <pc:docMk/>
            <pc:sldMk cId="3042310330" sldId="270"/>
            <ac:spMk id="13" creationId="{821A5A76-428D-4491-A6A1-631D30E14B9E}"/>
          </ac:spMkLst>
        </pc:spChg>
        <pc:spChg chg="add mod">
          <ac:chgData name="Saeide Kadem" userId="b3e5e12e913052ae" providerId="LiveId" clId="{4572828F-1BD6-442E-92EA-DEDD05CAC802}" dt="2021-03-23T01:21:55.725" v="2765" actId="313"/>
          <ac:spMkLst>
            <pc:docMk/>
            <pc:sldMk cId="3042310330" sldId="270"/>
            <ac:spMk id="15" creationId="{612F129F-8B34-4479-A47C-6B2299CB6C5B}"/>
          </ac:spMkLst>
        </pc:spChg>
        <pc:spChg chg="del">
          <ac:chgData name="Saeide Kadem" userId="b3e5e12e913052ae" providerId="LiveId" clId="{4572828F-1BD6-442E-92EA-DEDD05CAC802}" dt="2021-03-23T01:19:26.193" v="2728" actId="478"/>
          <ac:spMkLst>
            <pc:docMk/>
            <pc:sldMk cId="3042310330" sldId="270"/>
            <ac:spMk id="17" creationId="{2B7A6DB4-30A9-461B-AA2B-97AF73486063}"/>
          </ac:spMkLst>
        </pc:spChg>
        <pc:spChg chg="add mod">
          <ac:chgData name="Saeide Kadem" userId="b3e5e12e913052ae" providerId="LiveId" clId="{4572828F-1BD6-442E-92EA-DEDD05CAC802}" dt="2021-03-23T01:20:41.201" v="2762" actId="20577"/>
          <ac:spMkLst>
            <pc:docMk/>
            <pc:sldMk cId="3042310330" sldId="270"/>
            <ac:spMk id="18" creationId="{7782BF73-DC70-4AE3-9020-B1B91CD73EF2}"/>
          </ac:spMkLst>
        </pc:spChg>
        <pc:spChg chg="add mod">
          <ac:chgData name="Saeide Kadem" userId="b3e5e12e913052ae" providerId="LiveId" clId="{4572828F-1BD6-442E-92EA-DEDD05CAC802}" dt="2021-03-23T01:20:38.804" v="2761" actId="20577"/>
          <ac:spMkLst>
            <pc:docMk/>
            <pc:sldMk cId="3042310330" sldId="270"/>
            <ac:spMk id="19" creationId="{4DFD1708-EFD3-4F5E-BACC-FFA757CE75F0}"/>
          </ac:spMkLst>
        </pc:spChg>
        <pc:picChg chg="del">
          <ac:chgData name="Saeide Kadem" userId="b3e5e12e913052ae" providerId="LiveId" clId="{4572828F-1BD6-442E-92EA-DEDD05CAC802}" dt="2021-03-23T01:15:55.446" v="2420" actId="478"/>
          <ac:picMkLst>
            <pc:docMk/>
            <pc:sldMk cId="3042310330" sldId="270"/>
            <ac:picMk id="3" creationId="{3FCDE1F5-F347-4477-98DE-E47579576A8C}"/>
          </ac:picMkLst>
        </pc:picChg>
        <pc:picChg chg="add mod">
          <ac:chgData name="Saeide Kadem" userId="b3e5e12e913052ae" providerId="LiveId" clId="{4572828F-1BD6-442E-92EA-DEDD05CAC802}" dt="2021-03-23T01:20:06.577" v="2734" actId="1076"/>
          <ac:picMkLst>
            <pc:docMk/>
            <pc:sldMk cId="3042310330" sldId="270"/>
            <ac:picMk id="7" creationId="{EAD46BD4-DEB8-4C4A-9007-5FD87C382283}"/>
          </ac:picMkLst>
        </pc:picChg>
        <pc:picChg chg="add mod">
          <ac:chgData name="Saeide Kadem" userId="b3e5e12e913052ae" providerId="LiveId" clId="{4572828F-1BD6-442E-92EA-DEDD05CAC802}" dt="2021-03-23T01:20:02.146" v="2732" actId="1076"/>
          <ac:picMkLst>
            <pc:docMk/>
            <pc:sldMk cId="3042310330" sldId="270"/>
            <ac:picMk id="16" creationId="{FBF1886C-14CA-449B-AAAB-AD8FD17AD649}"/>
          </ac:picMkLst>
        </pc:picChg>
        <pc:cxnChg chg="del">
          <ac:chgData name="Saeide Kadem" userId="b3e5e12e913052ae" providerId="LiveId" clId="{4572828F-1BD6-442E-92EA-DEDD05CAC802}" dt="2021-03-23T01:19:26.193" v="2728" actId="478"/>
          <ac:cxnSpMkLst>
            <pc:docMk/>
            <pc:sldMk cId="3042310330" sldId="270"/>
            <ac:cxnSpMk id="11" creationId="{79A8F617-C5D2-41E7-B882-DCDE07FF6C31}"/>
          </ac:cxnSpMkLst>
        </pc:cxnChg>
        <pc:cxnChg chg="del">
          <ac:chgData name="Saeide Kadem" userId="b3e5e12e913052ae" providerId="LiveId" clId="{4572828F-1BD6-442E-92EA-DEDD05CAC802}" dt="2021-03-23T01:19:26.193" v="2728" actId="478"/>
          <ac:cxnSpMkLst>
            <pc:docMk/>
            <pc:sldMk cId="3042310330" sldId="270"/>
            <ac:cxnSpMk id="14" creationId="{7E86F6BD-7C2E-4154-B12C-A7B2A2D5FE9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44994-B59A-4E1D-90FC-82CEF5848AB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F443B-1522-496F-A1A7-DC269163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CFE7-98D1-4356-8AD2-8D7F8004A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26A2D-196A-4BA2-94FA-5678F97A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61F5-C6D6-46B0-A143-66F1B3E7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9A0-2FC0-4E5A-BB07-C75294FC8B5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A714-5489-45FE-895E-4F44566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CB3A-39B7-4522-B7AA-A7032895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CD63-3DCB-4CA3-9F46-C7567C13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57F5C-71B6-4E03-8D00-E9901E1F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58F7-9210-43D4-8FFF-952778BB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D6B-0C24-4BBF-A8E5-197D395CF555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D1DA6-9365-4513-AE98-35D520E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E908-1F99-42A8-B921-A001E6BD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F81F-539A-40B6-B25E-0DC9EF6FD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B5750-262C-41FB-B645-C588A1E8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81106-5539-466A-AF9A-4190A842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09DD-AED1-4C1D-B320-36A02F23C425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6D216-FD19-485B-ABD3-3A3DE23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0675-ED93-41CD-B4C2-C2C38BCF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D8C0-8B86-409D-B011-C389EFD8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1DED-9EBB-457A-A305-BED39036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B4EF-5DBE-426E-B092-01F377E2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FCC5-05C7-4D35-B96A-A4B1D382AC5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79E2-D993-4E75-95C6-B3B1440E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B7CD-62B4-4D24-BCF2-6667CF4A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6C7B-EB7B-4EB6-BF98-19D0FD2C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B00C-86F5-446D-B15C-92829193F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A815-5426-46B0-9235-2B79DD4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79EA-BCC4-48D2-9462-8E55689E69E7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B465-C064-4F4D-BB21-CDB236BC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3BBD-BAA3-473D-88D0-D87F00FC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0825-5A08-4570-A7A3-2C85B690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E021-8EA8-44AB-A8A9-26E4CA800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DB85-3F96-4F95-A7AC-F5463B3A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7E04-A1A7-4AD5-A5A5-7E76774A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AE6-A3FA-444C-AE9C-4A555167532F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0527-836D-4BB9-B0E0-6F6FE259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3D9D8-9DFA-49EC-A140-46B02998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3D48-247F-473F-BD21-3E049A79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8B67F-FDF2-48BC-AA12-67D9CB7B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E9077-1ECB-4844-B601-14FF585B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807F0-0669-44F6-BB17-9E91D4DEB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D4A39-FDEE-4CFF-9E14-BCEF19536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41F2F-7269-4714-B222-B9C4D187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5C3B-907D-499E-8AB6-A992FB64B6F4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7F1F3-7B0F-4D87-83A0-DE885AD4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70605-6305-4333-B3E7-5E24FFED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A184-6E3A-4871-9E10-61D79861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BFDEB-8469-458D-BABA-90416443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157-7ED7-4C64-BB42-FA0CFC2C4364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6ECDD-2643-405D-AD4F-3BE42B18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42684-E2ED-4762-A387-55200C45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996FE-2E7B-47C0-AA03-F69FA243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C5F4-8F61-4567-BF6F-FCA88D346138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2CB0C-54E2-40D8-AE60-7D88469B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97E0B-FBFB-48E6-B03F-3B7217DD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EF3D-6EA9-470C-AEE7-CFC56D14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4DEE-F0BA-414C-B45E-CD7452B9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A56D-038D-4594-B4C0-144258B8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558-4E5E-4AE7-98A9-0351E2EE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E6D-4D5B-462A-AE89-BAE93719D608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84065-2ECA-4A98-9FDC-3814E7DB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ECE6E-7245-4924-A303-A4D2E865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1B11-709E-4E07-8832-41BCC2FD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AFED4-78D4-49E1-B39D-F8B75EFB3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1CC94-A7B8-4F19-A599-E204FBE1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728E1-1699-41CA-99D8-1BE93F8C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BF3B-EA77-4A2F-AC0B-94BF861D097D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BF8A-7883-4136-BFAE-6EB0E770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F5912-4C66-4177-8C4A-7AEB38A8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2028D-5348-42A1-8E87-508F9D7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18BD-B36B-43E9-91DE-86D2F5CD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FCC2C-AEBB-413A-B9A2-68D3457F1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24EA-AED3-40BA-AD63-F8F9D8D2E51B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E439-D0E9-4E3A-AC1D-8C2DB982F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3EE2-4D16-4A0A-9FA0-6D6DDC37A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4F1B-236E-4C74-A134-6C99484B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tablet&#10;&#10;Description automatically generated with low confidence">
            <a:extLst>
              <a:ext uri="{FF2B5EF4-FFF2-40B4-BE49-F238E27FC236}">
                <a16:creationId xmlns:a16="http://schemas.microsoft.com/office/drawing/2014/main" id="{3447384A-D11D-423C-9D2F-3AF6479FF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6" b="17174"/>
          <a:stretch/>
        </p:blipFill>
        <p:spPr>
          <a:xfrm>
            <a:off x="0" y="2319"/>
            <a:ext cx="12192000" cy="6857990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272519-4007-4274-A2E8-1EC4A3CCB640}"/>
              </a:ext>
            </a:extLst>
          </p:cNvPr>
          <p:cNvSpPr txBox="1"/>
          <p:nvPr/>
        </p:nvSpPr>
        <p:spPr>
          <a:xfrm>
            <a:off x="867938" y="1095397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Diagnosing Lung Pneumonia Diseases Using Convolutional Neural Network based on Chest Radiograph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00BD5-3223-4F1F-9237-D10520E2067E}"/>
              </a:ext>
            </a:extLst>
          </p:cNvPr>
          <p:cNvSpPr txBox="1"/>
          <p:nvPr/>
        </p:nvSpPr>
        <p:spPr>
          <a:xfrm>
            <a:off x="867938" y="5300938"/>
            <a:ext cx="3259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C0066"/>
                </a:solidFill>
              </a:rPr>
              <a:t>Saeideh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en-US" dirty="0" err="1">
                <a:solidFill>
                  <a:srgbClr val="CC0066"/>
                </a:solidFill>
              </a:rPr>
              <a:t>khadem</a:t>
            </a:r>
            <a:endParaRPr lang="en-US" dirty="0">
              <a:solidFill>
                <a:srgbClr val="CC0066"/>
              </a:solidFill>
            </a:endParaRPr>
          </a:p>
          <a:p>
            <a:pPr algn="ctr"/>
            <a:r>
              <a:rPr lang="en-US" dirty="0"/>
              <a:t>Spring 2021</a:t>
            </a:r>
          </a:p>
          <a:p>
            <a:pPr algn="ctr"/>
            <a:r>
              <a:rPr lang="en-US" dirty="0"/>
              <a:t>Claremont Graduate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CFAAD-EAC2-4AB2-8526-A49ECEBC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Diagnosing of Lung Pneumonia using Convolutional Neural Network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D6807-3675-46CA-BFA6-E6DF0A058F07}"/>
              </a:ext>
            </a:extLst>
          </p:cNvPr>
          <p:cNvSpPr txBox="1"/>
          <p:nvPr/>
        </p:nvSpPr>
        <p:spPr>
          <a:xfrm>
            <a:off x="1903843" y="1924637"/>
            <a:ext cx="5416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will continue till system gets to 90% accuracy.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FBBB2-1C3D-4785-8790-637F93241966}"/>
              </a:ext>
            </a:extLst>
          </p:cNvPr>
          <p:cNvSpPr txBox="1"/>
          <p:nvPr/>
        </p:nvSpPr>
        <p:spPr>
          <a:xfrm>
            <a:off x="8188085" y="213783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Training progress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4B989-C869-4702-BC01-79B597D1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86" y="2600854"/>
            <a:ext cx="5866260" cy="255111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6E89-C94F-4F8D-981B-579552E9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Diagnosing of Lung Pneumonia using Convolutional Neural Network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FBBB2-1C3D-4785-8790-637F93241966}"/>
              </a:ext>
            </a:extLst>
          </p:cNvPr>
          <p:cNvSpPr txBox="1"/>
          <p:nvPr/>
        </p:nvSpPr>
        <p:spPr>
          <a:xfrm>
            <a:off x="8188085" y="213783"/>
            <a:ext cx="301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Training Progress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631A5-D73A-4252-A9DF-807108CC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33" y="2742845"/>
            <a:ext cx="7330017" cy="2681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40694-1991-45C5-AF9A-C2CD02E0E765}"/>
              </a:ext>
            </a:extLst>
          </p:cNvPr>
          <p:cNvSpPr txBox="1"/>
          <p:nvPr/>
        </p:nvSpPr>
        <p:spPr>
          <a:xfrm>
            <a:off x="2074333" y="1434041"/>
            <a:ext cx="5415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very first 20 steps, as seen, the accuracy is only 23%.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results many of the predictions are wrong.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B33021-0E6D-49A0-A7D4-4FEFE7B3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Diagnosing of Lung Pneumonia using Convolutional Neural Network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FBBB2-1C3D-4785-8790-637F93241966}"/>
              </a:ext>
            </a:extLst>
          </p:cNvPr>
          <p:cNvSpPr txBox="1"/>
          <p:nvPr/>
        </p:nvSpPr>
        <p:spPr>
          <a:xfrm>
            <a:off x="8188085" y="213783"/>
            <a:ext cx="301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Training Progress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40694-1991-45C5-AF9A-C2CD02E0E765}"/>
              </a:ext>
            </a:extLst>
          </p:cNvPr>
          <p:cNvSpPr txBox="1"/>
          <p:nvPr/>
        </p:nvSpPr>
        <p:spPr>
          <a:xfrm>
            <a:off x="630767" y="892576"/>
            <a:ext cx="4745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the improvement of accuracy can be followed.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DE1F5-F347-4477-98DE-E4757957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16" y="1293973"/>
            <a:ext cx="4393142" cy="52687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A0E2FCA-6ACF-457C-89AD-32C6C1EF917C}"/>
              </a:ext>
            </a:extLst>
          </p:cNvPr>
          <p:cNvSpPr/>
          <p:nvPr/>
        </p:nvSpPr>
        <p:spPr>
          <a:xfrm>
            <a:off x="4495800" y="5643033"/>
            <a:ext cx="922867" cy="211667"/>
          </a:xfrm>
          <a:prstGeom prst="ellipse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8F617-C5D2-41E7-B882-DCDE07FF6C31}"/>
              </a:ext>
            </a:extLst>
          </p:cNvPr>
          <p:cNvCxnSpPr/>
          <p:nvPr/>
        </p:nvCxnSpPr>
        <p:spPr>
          <a:xfrm flipH="1">
            <a:off x="5375977" y="5643033"/>
            <a:ext cx="2747790" cy="4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86D76B-43DD-481B-BD2D-BFCB902FB0C6}"/>
              </a:ext>
            </a:extLst>
          </p:cNvPr>
          <p:cNvSpPr txBox="1"/>
          <p:nvPr/>
        </p:nvSpPr>
        <p:spPr>
          <a:xfrm>
            <a:off x="8309835" y="5367323"/>
            <a:ext cx="228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90% accuracy.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1A5A76-428D-4491-A6A1-631D30E14B9E}"/>
              </a:ext>
            </a:extLst>
          </p:cNvPr>
          <p:cNvSpPr/>
          <p:nvPr/>
        </p:nvSpPr>
        <p:spPr>
          <a:xfrm>
            <a:off x="3036516" y="5643033"/>
            <a:ext cx="1437939" cy="211667"/>
          </a:xfrm>
          <a:prstGeom prst="ellipse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86F6BD-7C2E-4154-B12C-A7B2A2D5FE93}"/>
              </a:ext>
            </a:extLst>
          </p:cNvPr>
          <p:cNvCxnSpPr>
            <a:cxnSpLocks/>
          </p:cNvCxnSpPr>
          <p:nvPr/>
        </p:nvCxnSpPr>
        <p:spPr>
          <a:xfrm>
            <a:off x="2737458" y="5275262"/>
            <a:ext cx="462942" cy="38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7A6DB4-30A9-461B-AA2B-97AF73486063}"/>
              </a:ext>
            </a:extLst>
          </p:cNvPr>
          <p:cNvSpPr txBox="1"/>
          <p:nvPr/>
        </p:nvSpPr>
        <p:spPr>
          <a:xfrm>
            <a:off x="1238330" y="5028769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Loss.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62A249A-27BE-4F9C-AD10-0CEBE74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Diagnosing of Lung Pneumonia using Convolutional Neural Network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FBBB2-1C3D-4785-8790-637F93241966}"/>
              </a:ext>
            </a:extLst>
          </p:cNvPr>
          <p:cNvSpPr txBox="1"/>
          <p:nvPr/>
        </p:nvSpPr>
        <p:spPr>
          <a:xfrm>
            <a:off x="9606252" y="215899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40694-1991-45C5-AF9A-C2CD02E0E765}"/>
              </a:ext>
            </a:extLst>
          </p:cNvPr>
          <p:cNvSpPr txBox="1"/>
          <p:nvPr/>
        </p:nvSpPr>
        <p:spPr>
          <a:xfrm>
            <a:off x="630767" y="892576"/>
            <a:ext cx="7584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we want to check the prediction ability of the system to see how it has improved.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46BD4-DEB8-4C4A-9007-5FD87C38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17" y="1752789"/>
            <a:ext cx="7136862" cy="1561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2F129F-8B34-4479-A47C-6B2299CB6C5B}"/>
              </a:ext>
            </a:extLst>
          </p:cNvPr>
          <p:cNvSpPr txBox="1"/>
          <p:nvPr/>
        </p:nvSpPr>
        <p:spPr>
          <a:xfrm>
            <a:off x="695269" y="3699986"/>
            <a:ext cx="10221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seen, in a random set of data, it shows some mis-prediction which is aligned with the 90% accuracy for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what it was before training, we will see lots of improvement.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F1886C-14CA-449B-AAAB-AD8FD17A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875" y="4638273"/>
            <a:ext cx="7524025" cy="16693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2BF73-DC70-4AE3-9020-B1B91CD73EF2}"/>
              </a:ext>
            </a:extLst>
          </p:cNvPr>
          <p:cNvSpPr txBox="1"/>
          <p:nvPr/>
        </p:nvSpPr>
        <p:spPr>
          <a:xfrm>
            <a:off x="5628012" y="6066367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FD1708-EFD3-4F5E-BACC-FFA757CE75F0}"/>
              </a:ext>
            </a:extLst>
          </p:cNvPr>
          <p:cNvSpPr txBox="1"/>
          <p:nvPr/>
        </p:nvSpPr>
        <p:spPr>
          <a:xfrm>
            <a:off x="5543345" y="3129629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86769A6-D0BB-4CF3-B9B9-2F11E85C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Lung Diseases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BD4D-9C0C-4337-9F9E-7CD1A18D96BE}"/>
              </a:ext>
            </a:extLst>
          </p:cNvPr>
          <p:cNvSpPr txBox="1"/>
          <p:nvPr/>
        </p:nvSpPr>
        <p:spPr>
          <a:xfrm>
            <a:off x="444500" y="1278465"/>
            <a:ext cx="10961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Viral </a:t>
            </a:r>
          </a:p>
          <a:p>
            <a:r>
              <a:rPr lang="en-US" dirty="0"/>
              <a:t> </a:t>
            </a:r>
          </a:p>
          <a:p>
            <a:r>
              <a:rPr 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Common viral respiratory diseases are illnesses caused by a variety of viruses that have similar traits and</a:t>
            </a:r>
          </a:p>
          <a:p>
            <a:r>
              <a:rPr 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 affect the upper respiratory tract. The viruses involved may be the influenza viruses, respiratory syncytial </a:t>
            </a:r>
          </a:p>
          <a:p>
            <a:r>
              <a:rPr 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virus (RSV), parainfluenza viruses, or respiratory adenoviruses.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DCE67-CF92-4C5E-8CDC-473492E52837}"/>
              </a:ext>
            </a:extLst>
          </p:cNvPr>
          <p:cNvSpPr txBox="1"/>
          <p:nvPr/>
        </p:nvSpPr>
        <p:spPr>
          <a:xfrm>
            <a:off x="444500" y="2980265"/>
            <a:ext cx="11221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2. Covid-19</a:t>
            </a:r>
          </a:p>
          <a:p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Coronavirus disease (COVID-19) is an infectious disease caused by a newly discovered coronavirus.</a:t>
            </a:r>
          </a:p>
          <a:p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When virus gets into the human </a:t>
            </a:r>
            <a:r>
              <a:rPr lang="en-US" dirty="0" err="1">
                <a:solidFill>
                  <a:srgbClr val="3C4245"/>
                </a:solidFill>
                <a:latin typeface="Arial" panose="020B0604020202020204" pitchFamily="34" charset="0"/>
              </a:rPr>
              <a:t>budy</a:t>
            </a:r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, it comes into contact with the mucous membranes that line your nose, </a:t>
            </a:r>
          </a:p>
          <a:p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mouth, and eyes. The virus enters a healthy cell and uses the cell to make new virus parts.</a:t>
            </a:r>
          </a:p>
          <a:p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 It multiplies, and the new viruses infect nearby cells.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60660-2A74-486C-B7E0-6F63D3243C75}"/>
              </a:ext>
            </a:extLst>
          </p:cNvPr>
          <p:cNvSpPr txBox="1"/>
          <p:nvPr/>
        </p:nvSpPr>
        <p:spPr>
          <a:xfrm>
            <a:off x="444500" y="5288997"/>
            <a:ext cx="1134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3. Bacterial </a:t>
            </a:r>
          </a:p>
          <a:p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Lung opacity is one of the common issues caused by bacterial infection.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 Pulmonary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opacification represents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result of a decrease in the ratio of gas to soft tissue (blood,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lung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parenchyma and stroma) in the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lung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C1145-7B45-4C13-9B7F-F25139A5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198565"/>
            <a:ext cx="360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Pneumonia caused by Lung Diseases</a:t>
            </a:r>
          </a:p>
        </p:txBody>
      </p:sp>
      <p:pic>
        <p:nvPicPr>
          <p:cNvPr id="2050" name="Picture 2" descr="Young man coughing while standing outside. Close-up comparing fluid-filled air sacs to normal air sacs.">
            <a:extLst>
              <a:ext uri="{FF2B5EF4-FFF2-40B4-BE49-F238E27FC236}">
                <a16:creationId xmlns:a16="http://schemas.microsoft.com/office/drawing/2014/main" id="{1715FB39-6C02-4F4B-8B72-DECABE69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87" y="1034309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E9546C-7CB7-4B80-9D09-649102C53DF3}"/>
              </a:ext>
            </a:extLst>
          </p:cNvPr>
          <p:cNvSpPr txBox="1"/>
          <p:nvPr/>
        </p:nvSpPr>
        <p:spPr>
          <a:xfrm>
            <a:off x="3136478" y="4477496"/>
            <a:ext cx="61082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Pneumonia is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the i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nfection that inflames air sacs in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one or both lungs, which may fill with fluid.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With pneumonia, the air sacs may fill with fluid or pus.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infection can be life-threatening to anyone, but particularly to infants, children, and people over 65.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Symptoms include cough with phlegm or pus, fever,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chills, and difficulty breathing.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9BE02-7B80-4532-8D3C-3FE7E7EC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311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Lung Diseases X-ray differences</a:t>
            </a:r>
          </a:p>
        </p:txBody>
      </p:sp>
      <p:pic>
        <p:nvPicPr>
          <p:cNvPr id="1026" name="Picture 2" descr="Examples of frontal-view chest X-Ray images from the datasets.">
            <a:extLst>
              <a:ext uri="{FF2B5EF4-FFF2-40B4-BE49-F238E27FC236}">
                <a16:creationId xmlns:a16="http://schemas.microsoft.com/office/drawing/2014/main" id="{83102A71-101E-422B-8094-99476600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62" y="876822"/>
            <a:ext cx="5663876" cy="48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16189-ABC8-4AA2-AA96-87574C050D44}"/>
              </a:ext>
            </a:extLst>
          </p:cNvPr>
          <p:cNvSpPr txBox="1"/>
          <p:nvPr/>
        </p:nvSpPr>
        <p:spPr>
          <a:xfrm>
            <a:off x="459547" y="5657671"/>
            <a:ext cx="11492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x-ray exam will allow your doctor to see your lungs, heart and blood vessels to help determine if you have pneumonia. When interpreting the x-ray, the radiologist will look for white spots in the lungs (called infiltrates) that identify an infection. A healthy lung is mainly filled with gas and the X-ray image has mainly dark image. White spot shows any material denser than air which can be fluid.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0129C-29FB-45F9-B0D8-D4011085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186265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Diagnosing of Lung Pneumonia using Convolutional Neural Network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D6807-3675-46CA-BFA6-E6DF0A058F07}"/>
              </a:ext>
            </a:extLst>
          </p:cNvPr>
          <p:cNvSpPr txBox="1"/>
          <p:nvPr/>
        </p:nvSpPr>
        <p:spPr>
          <a:xfrm>
            <a:off x="381000" y="791633"/>
            <a:ext cx="55125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different data set are used to train and test the CNN as follows;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Viral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Opacity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dataset, 800 images are assigned for training and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images for the test.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92CB0-7978-46F6-B3C2-C33C45FC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92" y="2783283"/>
            <a:ext cx="8803020" cy="1997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D8C768-91D2-45EB-B233-D3A3AEC4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42" y="4780607"/>
            <a:ext cx="9293147" cy="1936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98C4EC-4AD1-4BAE-A718-F2A77ED404E2}"/>
              </a:ext>
            </a:extLst>
          </p:cNvPr>
          <p:cNvSpPr txBox="1"/>
          <p:nvPr/>
        </p:nvSpPr>
        <p:spPr>
          <a:xfrm>
            <a:off x="10401768" y="218779"/>
            <a:ext cx="14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Data Loading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6E65A5-1843-4E4B-BCD6-EDB6983E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Diagnosing of Lung Pneumonia using Convolutional Neural Network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D6807-3675-46CA-BFA6-E6DF0A058F07}"/>
              </a:ext>
            </a:extLst>
          </p:cNvPr>
          <p:cNvSpPr txBox="1"/>
          <p:nvPr/>
        </p:nvSpPr>
        <p:spPr>
          <a:xfrm>
            <a:off x="804334" y="1244599"/>
            <a:ext cx="9316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it’s necessary to make sure that the system can get the data correctly and label it appropriately.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is seen, both training set and test set are able to read each image and put them in the appropriate category.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selections are random.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7DF8D-DA8B-4E37-AD29-7BEEF110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70742"/>
            <a:ext cx="6867525" cy="3095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FBBB2-1C3D-4785-8790-637F93241966}"/>
              </a:ext>
            </a:extLst>
          </p:cNvPr>
          <p:cNvSpPr txBox="1"/>
          <p:nvPr/>
        </p:nvSpPr>
        <p:spPr>
          <a:xfrm>
            <a:off x="9881068" y="248413"/>
            <a:ext cx="20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Data Loading Check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620346-9A6A-42D1-AFDE-C64A22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Diagnosing of Lung Pneumonia using Convolutional Neural Network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D6807-3675-46CA-BFA6-E6DF0A058F07}"/>
              </a:ext>
            </a:extLst>
          </p:cNvPr>
          <p:cNvSpPr txBox="1"/>
          <p:nvPr/>
        </p:nvSpPr>
        <p:spPr>
          <a:xfrm>
            <a:off x="693109" y="984837"/>
            <a:ext cx="10602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Resent 18 is selected for image processing. Resnet models were proposed in “Deep Residual Learning for Image Recognition”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FBBB2-1C3D-4785-8790-637F93241966}"/>
              </a:ext>
            </a:extLst>
          </p:cNvPr>
          <p:cNvSpPr txBox="1"/>
          <p:nvPr/>
        </p:nvSpPr>
        <p:spPr>
          <a:xfrm>
            <a:off x="9881068" y="248413"/>
            <a:ext cx="16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Creating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29364-BBC4-41E3-82AC-7F04579B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8" y="1516594"/>
            <a:ext cx="5267325" cy="74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96A53-A1A7-411F-B607-95F6362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5" y="3272367"/>
            <a:ext cx="6915150" cy="35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03C762-CAD5-4C73-A321-3393FA738859}"/>
              </a:ext>
            </a:extLst>
          </p:cNvPr>
          <p:cNvSpPr txBox="1"/>
          <p:nvPr/>
        </p:nvSpPr>
        <p:spPr>
          <a:xfrm>
            <a:off x="642309" y="2447483"/>
            <a:ext cx="1034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first layer configuration showing what other sub-tools are employed in Resent18 to facilitate creating the Model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7D69A8-B4D5-4C94-80AF-7E65A082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Diagnosing of Lung Pneumonia using Convolutional Neural Network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D6807-3675-46CA-BFA6-E6DF0A058F07}"/>
              </a:ext>
            </a:extLst>
          </p:cNvPr>
          <p:cNvSpPr txBox="1"/>
          <p:nvPr/>
        </p:nvSpPr>
        <p:spPr>
          <a:xfrm>
            <a:off x="693109" y="984837"/>
            <a:ext cx="110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want to check and see how an untrained system will acts if we give them some sample and ask them to predict the features.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FBBB2-1C3D-4785-8790-637F93241966}"/>
              </a:ext>
            </a:extLst>
          </p:cNvPr>
          <p:cNvSpPr txBox="1"/>
          <p:nvPr/>
        </p:nvSpPr>
        <p:spPr>
          <a:xfrm>
            <a:off x="8188085" y="213783"/>
            <a:ext cx="362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Current understanding of the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3C762-CAD5-4C73-A321-3393FA738859}"/>
              </a:ext>
            </a:extLst>
          </p:cNvPr>
          <p:cNvSpPr txBox="1"/>
          <p:nvPr/>
        </p:nvSpPr>
        <p:spPr>
          <a:xfrm>
            <a:off x="2987576" y="5263154"/>
            <a:ext cx="4937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it is seen, all the predictions are wrong as we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78570-0C8F-47DD-95E1-D1328A3D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24" y="1801283"/>
            <a:ext cx="7624306" cy="293158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6C2C56-980B-4B6F-A5A9-A546CAC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A0538-093F-40AA-9B15-0F8940D09934}"/>
              </a:ext>
            </a:extLst>
          </p:cNvPr>
          <p:cNvCxnSpPr/>
          <p:nvPr/>
        </p:nvCxnSpPr>
        <p:spPr>
          <a:xfrm>
            <a:off x="0" y="791633"/>
            <a:ext cx="12192000" cy="0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D58997-1F3A-4C3C-AFCB-E33F6EF998DB}"/>
              </a:ext>
            </a:extLst>
          </p:cNvPr>
          <p:cNvSpPr txBox="1"/>
          <p:nvPr/>
        </p:nvSpPr>
        <p:spPr>
          <a:xfrm>
            <a:off x="381000" y="215899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Diagnosing of Lung Pneumonia using Convolutional Neural Network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D6807-3675-46CA-BFA6-E6DF0A058F07}"/>
              </a:ext>
            </a:extLst>
          </p:cNvPr>
          <p:cNvSpPr txBox="1"/>
          <p:nvPr/>
        </p:nvSpPr>
        <p:spPr>
          <a:xfrm>
            <a:off x="1903843" y="1924637"/>
            <a:ext cx="74975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custom CNN configuration, a batch size of 6 id already defined.3</a:t>
            </a: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layers calculations based on the number of input data and output data are set.</a:t>
            </a: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and accuracy are to main objectives to watch during the training. </a:t>
            </a: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is 3e-5.</a:t>
            </a: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training will be for only two epochs.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FBBB2-1C3D-4785-8790-637F93241966}"/>
              </a:ext>
            </a:extLst>
          </p:cNvPr>
          <p:cNvSpPr txBox="1"/>
          <p:nvPr/>
        </p:nvSpPr>
        <p:spPr>
          <a:xfrm>
            <a:off x="8188085" y="213783"/>
            <a:ext cx="193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CNN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1BEEF-CEE3-4448-9C14-AEE07714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75" y="4584173"/>
            <a:ext cx="8146470" cy="13170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3AC3D5-0455-49E1-8119-F7A54F63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4F1B-236E-4C74-A134-6C99484BD9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798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Saeide Kadem</dc:creator>
  <cp:lastModifiedBy>Saeide Kadem</cp:lastModifiedBy>
  <cp:revision>2</cp:revision>
  <dcterms:created xsi:type="dcterms:W3CDTF">2021-03-22T20:09:02Z</dcterms:created>
  <dcterms:modified xsi:type="dcterms:W3CDTF">2021-03-23T01:22:04Z</dcterms:modified>
</cp:coreProperties>
</file>