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4892" autoAdjust="0"/>
  </p:normalViewPr>
  <p:slideViewPr>
    <p:cSldViewPr>
      <p:cViewPr>
        <p:scale>
          <a:sx n="80" d="100"/>
          <a:sy n="80" d="100"/>
        </p:scale>
        <p:origin x="-1272" y="-4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DD9A4-2C1A-4752-BE32-58DA5D673415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895E5-C764-4813-9737-15815966F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36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2%D1%82%D0%BE%D0%B7%D0%B0%D0%BF%D1%83%D1%81%D0%BA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Windows_95" TargetMode="External"/><Relationship Id="rId5" Type="http://schemas.openxmlformats.org/officeDocument/2006/relationships/hyperlink" Target="https://ru.wikipedia.org/wiki/Microsoft_Windows" TargetMode="External"/><Relationship Id="rId4" Type="http://schemas.openxmlformats.org/officeDocument/2006/relationships/hyperlink" Target="https://ru.wikipedia.org/wiki/%D0%9E%D0%BF%D0%B5%D1%80%D0%B0%D1%86%D0%B8%D0%BE%D0%BD%D0%BD%D0%B0%D1%8F_%D1%81%D0%B8%D1%81%D1%82%D0%B5%D0%BC%D0%B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Autorun.inf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файл, используемый для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Автозапуск"/>
              </a:rPr>
              <a:t>автоматического запуска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установки приложений и программ на носителях информации в среде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Операционная система"/>
              </a:rPr>
              <a:t>операционной системы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icrosoft Windows"/>
              </a:rPr>
              <a:t>Microsoft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icrosoft Windows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icrosoft Window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(начиная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версии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Windows 95"/>
              </a:rPr>
              <a:t>Windows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Windows 95"/>
              </a:rPr>
              <a:t> 95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Большое количество вредоносных программ, распространявшихся с помощью autorun.inf, вынудило корпорацию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новой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 отключить автозапуск программ для носителей информации, подключающихся через порт USB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флешек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кардридеров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др.). В феврале 2011 года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выпустила обновления, отключающие автозапуск программ из autorun.inf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XP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результате уже к лету 2011 года число компьютеров, на которых были зарегистрированы вирусы семейств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autorun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уменьшилось примерно на 60%.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895E5-C764-4813-9737-15815966FAA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2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895E5-C764-4813-9737-15815966FAA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4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895E5-C764-4813-9737-15815966FAA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13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895E5-C764-4813-9737-15815966FAA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3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895E5-C764-4813-9737-15815966FAA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03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895E5-C764-4813-9737-15815966FAA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45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895E5-C764-4813-9737-15815966FAA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94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895E5-C764-4813-9737-15815966FAA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835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895E5-C764-4813-9737-15815966FAA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3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3789E-67AA-44B8-B82E-5D4932FCB701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C417C-E1E9-45F1-884F-64720C60CD2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3789E-67AA-44B8-B82E-5D4932FCB701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C417C-E1E9-45F1-884F-64720C60CD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3789E-67AA-44B8-B82E-5D4932FCB701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C417C-E1E9-45F1-884F-64720C60CD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3789E-67AA-44B8-B82E-5D4932FCB701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C417C-E1E9-45F1-884F-64720C60CD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3789E-67AA-44B8-B82E-5D4932FCB701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C417C-E1E9-45F1-884F-64720C60CD2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3789E-67AA-44B8-B82E-5D4932FCB701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C417C-E1E9-45F1-884F-64720C60CD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3789E-67AA-44B8-B82E-5D4932FCB701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C417C-E1E9-45F1-884F-64720C60CD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3789E-67AA-44B8-B82E-5D4932FCB701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C417C-E1E9-45F1-884F-64720C60CD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3789E-67AA-44B8-B82E-5D4932FCB701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C417C-E1E9-45F1-884F-64720C60CD2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3789E-67AA-44B8-B82E-5D4932FCB701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C417C-E1E9-45F1-884F-64720C60CD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3789E-67AA-44B8-B82E-5D4932FCB701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C417C-E1E9-45F1-884F-64720C60CD2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113789E-67AA-44B8-B82E-5D4932FCB701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4BC417C-E1E9-45F1-884F-64720C60CD28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rtur.pazniak\Desktop\immun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785"/>
            <a:ext cx="6946751" cy="51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971600" y="-3584"/>
            <a:ext cx="51700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</a:rPr>
              <a:t>Вакцинация в </a:t>
            </a:r>
            <a:b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</a:rPr>
            </a:b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</a:rPr>
              <a:t>“</a:t>
            </a:r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</a:rPr>
              <a:t>5 элементе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</a:rPr>
              <a:t>”</a:t>
            </a:r>
            <a:endParaRPr lang="ru-RU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rtur.pazniak\Desktop\c2abe0d36d6dcaec04d3fb6f5439a89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033" cy="513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035" y="12596"/>
            <a:ext cx="9118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Century Gothic" pitchFamily="34" charset="0"/>
              </a:rPr>
              <a:t>Сама вакцинация занимает не более 1 минуты времени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36096" y="4207574"/>
            <a:ext cx="2529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КОНЕЦ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84683" y="18868"/>
            <a:ext cx="8159317" cy="5124632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99992" y="987574"/>
            <a:ext cx="4672830" cy="415592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Century Gothic" pitchFamily="34" charset="0"/>
              </a:rPr>
              <a:t>Каждый хоть раз слышал или сталкивался с вирусом-</a:t>
            </a:r>
            <a:r>
              <a:rPr lang="en-US" dirty="0" err="1" smtClean="0">
                <a:solidFill>
                  <a:schemeClr val="tx1"/>
                </a:solidFill>
                <a:latin typeface="Century Gothic" pitchFamily="34" charset="0"/>
              </a:rPr>
              <a:t>autorun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’</a:t>
            </a:r>
            <a:r>
              <a:rPr lang="ru-RU" dirty="0" smtClean="0">
                <a:solidFill>
                  <a:schemeClr val="tx1"/>
                </a:solidFill>
                <a:latin typeface="Century Gothic" pitchFamily="34" charset="0"/>
              </a:rPr>
              <a:t>ом (вирусом файлов автозагрузки), которые передаются зачастую через 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USB-</a:t>
            </a:r>
            <a:r>
              <a:rPr lang="ru-RU" dirty="0" err="1" smtClean="0">
                <a:solidFill>
                  <a:schemeClr val="tx1"/>
                </a:solidFill>
                <a:latin typeface="Century Gothic" pitchFamily="34" charset="0"/>
              </a:rPr>
              <a:t>флеш</a:t>
            </a:r>
            <a:r>
              <a:rPr lang="ru-RU" dirty="0" smtClean="0">
                <a:solidFill>
                  <a:schemeClr val="tx1"/>
                </a:solidFill>
                <a:latin typeface="Century Gothic" pitchFamily="34" charset="0"/>
              </a:rPr>
              <a:t>-накопители, карты памяти, съемные жесткие диски или 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CD</a:t>
            </a:r>
            <a:r>
              <a:rPr lang="ru-RU" dirty="0" smtClean="0">
                <a:solidFill>
                  <a:schemeClr val="tx1"/>
                </a:solidFill>
                <a:latin typeface="Century Gothic" pitchFamily="34" charset="0"/>
              </a:rPr>
              <a:t>-диски, записанные инфицированной системой.</a:t>
            </a:r>
          </a:p>
          <a:p>
            <a:endParaRPr lang="ru-RU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Century Gothic" pitchFamily="34" charset="0"/>
              </a:rPr>
              <a:t>Вирусы типа «</a:t>
            </a:r>
            <a:r>
              <a:rPr lang="en-US" b="1" dirty="0" err="1" smtClean="0">
                <a:solidFill>
                  <a:schemeClr val="tx1"/>
                </a:solidFill>
                <a:latin typeface="Century Gothic" pitchFamily="34" charset="0"/>
              </a:rPr>
              <a:t>autorun</a:t>
            </a:r>
            <a:r>
              <a:rPr lang="ru-RU" b="1" dirty="0" smtClean="0">
                <a:solidFill>
                  <a:schemeClr val="tx1"/>
                </a:solidFill>
                <a:latin typeface="Century Gothic" pitchFamily="34" charset="0"/>
              </a:rPr>
              <a:t>»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entury Gothic" pitchFamily="34" charset="0"/>
              </a:rPr>
              <a:t>передаются сразу при подключении к зараженному компьютеру или ноутбуку, и, соответственно, с зараженной </a:t>
            </a:r>
            <a:r>
              <a:rPr lang="ru-RU" dirty="0" err="1" smtClean="0">
                <a:solidFill>
                  <a:schemeClr val="tx1"/>
                </a:solidFill>
                <a:latin typeface="Century Gothic" pitchFamily="34" charset="0"/>
              </a:rPr>
              <a:t>флешки</a:t>
            </a:r>
            <a:r>
              <a:rPr lang="ru-RU" dirty="0" smtClean="0">
                <a:solidFill>
                  <a:schemeClr val="tx1"/>
                </a:solidFill>
                <a:latin typeface="Century Gothic" pitchFamily="34" charset="0"/>
              </a:rPr>
              <a:t> точно также инфицируется и Ваш ПК.</a:t>
            </a:r>
            <a:endParaRPr lang="ru-RU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4"/>
          <a:srcRect l="51871" t="37564" r="18225" b="29743"/>
          <a:stretch>
            <a:fillRect/>
          </a:stretch>
        </p:blipFill>
        <p:spPr bwMode="auto">
          <a:xfrm>
            <a:off x="984683" y="1347614"/>
            <a:ext cx="352839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952303" y="18868"/>
            <a:ext cx="82205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Century Gothic" pitchFamily="34" charset="0"/>
              </a:rPr>
              <a:t>Обезопасьте свою </a:t>
            </a:r>
            <a:r>
              <a:rPr lang="ru-RU" sz="4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Century Gothic" pitchFamily="34" charset="0"/>
              </a:rPr>
              <a:t>флешку</a:t>
            </a:r>
            <a:endParaRPr lang="ru-RU" sz="4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83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284553" cy="1181286"/>
          </a:xfrm>
        </p:spPr>
        <p:txBody>
          <a:bodyPr>
            <a:normAutofit/>
          </a:bodyPr>
          <a:lstStyle/>
          <a:p>
            <a:pPr algn="ctr"/>
            <a:r>
              <a:rPr lang="ru-RU" sz="2200" b="1" i="1" dirty="0" err="1" smtClean="0">
                <a:solidFill>
                  <a:srgbClr val="FF0000"/>
                </a:solidFill>
                <a:latin typeface="Century Gothic" pitchFamily="34" charset="0"/>
              </a:rPr>
              <a:t>Флешки</a:t>
            </a:r>
            <a:r>
              <a:rPr lang="ru-RU" sz="2200" i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ru-RU" sz="2200" i="1" dirty="0" smtClean="0">
                <a:solidFill>
                  <a:schemeClr val="tx1"/>
                </a:solidFill>
                <a:latin typeface="Century Gothic" pitchFamily="34" charset="0"/>
              </a:rPr>
              <a:t>— основной источник заражения для</a:t>
            </a:r>
            <a:br>
              <a:rPr lang="ru-RU" sz="2200" i="1" dirty="0" smtClean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ru-RU" sz="2200" i="1" dirty="0" smtClean="0">
                <a:solidFill>
                  <a:schemeClr val="tx1"/>
                </a:solidFill>
                <a:latin typeface="Century Gothic" pitchFamily="34" charset="0"/>
              </a:rPr>
              <a:t>компьютеров, не подключенных к Интернету</a:t>
            </a:r>
            <a:br>
              <a:rPr lang="ru-RU" sz="2200" i="1" dirty="0" smtClean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ru-RU" sz="2200" i="1" dirty="0" smtClean="0">
                <a:solidFill>
                  <a:schemeClr val="tx1"/>
                </a:solidFill>
                <a:latin typeface="Century Gothic" pitchFamily="34" charset="0"/>
              </a:rPr>
              <a:t>                                                                — </a:t>
            </a:r>
            <a:r>
              <a:rPr lang="ru-RU" sz="2200" i="1" dirty="0" err="1" smtClean="0">
                <a:solidFill>
                  <a:schemeClr val="tx1"/>
                </a:solidFill>
                <a:latin typeface="Century Gothic" pitchFamily="34" charset="0"/>
              </a:rPr>
              <a:t>Wikipedia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13733"/>
            <a:ext cx="3528392" cy="264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44008" y="1307599"/>
            <a:ext cx="44999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itchFamily="34" charset="0"/>
              </a:rPr>
              <a:t>Вирус, который занесен на </a:t>
            </a:r>
            <a:r>
              <a:rPr lang="ru-RU" dirty="0" err="1">
                <a:latin typeface="Century Gothic" pitchFamily="34" charset="0"/>
              </a:rPr>
              <a:t>флешку</a:t>
            </a:r>
            <a:r>
              <a:rPr lang="ru-RU" dirty="0">
                <a:latin typeface="Century Gothic" pitchFamily="34" charset="0"/>
              </a:rPr>
              <a:t>, действует следующим образом</a:t>
            </a:r>
            <a:r>
              <a:rPr lang="ru-RU" dirty="0" smtClean="0">
                <a:latin typeface="Century Gothic" pitchFamily="34" charset="0"/>
              </a:rPr>
              <a:t>:</a:t>
            </a:r>
          </a:p>
          <a:p>
            <a:endParaRPr lang="ru-RU" dirty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- на </a:t>
            </a:r>
            <a:r>
              <a:rPr lang="ru-RU" dirty="0" err="1">
                <a:latin typeface="Century Gothic" pitchFamily="34" charset="0"/>
              </a:rPr>
              <a:t>флешке</a:t>
            </a:r>
            <a:r>
              <a:rPr lang="ru-RU" dirty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создается вредоносный </a:t>
            </a:r>
            <a:r>
              <a:rPr lang="ru-RU" dirty="0">
                <a:latin typeface="Century Gothic" pitchFamily="34" charset="0"/>
              </a:rPr>
              <a:t>“</a:t>
            </a:r>
            <a:r>
              <a:rPr lang="ru-RU" dirty="0" err="1">
                <a:latin typeface="Century Gothic" pitchFamily="34" charset="0"/>
              </a:rPr>
              <a:t>пусковик</a:t>
            </a:r>
            <a:r>
              <a:rPr lang="ru-RU" dirty="0">
                <a:latin typeface="Century Gothic" pitchFamily="34" charset="0"/>
              </a:rPr>
              <a:t>” – файл autorun.inf. </a:t>
            </a:r>
            <a:endParaRPr lang="ru-RU" dirty="0" smtClean="0">
              <a:latin typeface="Century Gothic" pitchFamily="34" charset="0"/>
            </a:endParaRPr>
          </a:p>
          <a:p>
            <a:endParaRPr lang="ru-RU" dirty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- в </a:t>
            </a:r>
            <a:r>
              <a:rPr lang="ru-RU" dirty="0">
                <a:latin typeface="Century Gothic" pitchFamily="34" charset="0"/>
              </a:rPr>
              <a:t>тот момент, когда пользователь </a:t>
            </a:r>
            <a:r>
              <a:rPr lang="ru-RU" dirty="0" smtClean="0">
                <a:latin typeface="Century Gothic" pitchFamily="34" charset="0"/>
              </a:rPr>
              <a:t>              вставляет </a:t>
            </a:r>
            <a:r>
              <a:rPr lang="ru-RU" dirty="0" err="1">
                <a:latin typeface="Century Gothic" pitchFamily="34" charset="0"/>
              </a:rPr>
              <a:t>флешку</a:t>
            </a:r>
            <a:r>
              <a:rPr lang="ru-RU" dirty="0">
                <a:latin typeface="Century Gothic" pitchFamily="34" charset="0"/>
              </a:rPr>
              <a:t> в USB-порт и </a:t>
            </a:r>
            <a:r>
              <a:rPr lang="ru-RU" dirty="0" smtClean="0">
                <a:latin typeface="Century Gothic" pitchFamily="34" charset="0"/>
              </a:rPr>
              <a:t>  открывает </a:t>
            </a:r>
            <a:r>
              <a:rPr lang="ru-RU" dirty="0">
                <a:latin typeface="Century Gothic" pitchFamily="34" charset="0"/>
              </a:rPr>
              <a:t>её, то этот файл моментально запускается, что и приводит к заражению всей системы ПК.</a:t>
            </a:r>
          </a:p>
          <a:p>
            <a:endParaRPr lang="ru-RU" sz="1200" dirty="0">
              <a:latin typeface="Century Gothic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0"/>
            <a:ext cx="8159317" cy="5124632"/>
          </a:xfrm>
          <a:prstGeom prst="rect">
            <a:avLst/>
          </a:prstGeom>
          <a:blipFill dpi="0" rotWithShape="1">
            <a:blip r:embed="rId4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20521" y="18868"/>
            <a:ext cx="62840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Century Gothic" pitchFamily="34" charset="0"/>
              </a:rPr>
              <a:t>Вакцина для </a:t>
            </a:r>
            <a:r>
              <a:rPr lang="ru-RU" sz="4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Century Gothic" pitchFamily="34" charset="0"/>
              </a:rPr>
              <a:t>флешки</a:t>
            </a:r>
            <a:endParaRPr lang="ru-RU" sz="4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583" y="817449"/>
            <a:ext cx="76859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itchFamily="34" charset="0"/>
              </a:rPr>
              <a:t>Даже наличие антивируса не дает Вам гарантию того, что вирус не будет пропущен: вирусы – они разные бывают. </a:t>
            </a:r>
            <a:endParaRPr lang="ru-RU" dirty="0" smtClean="0">
              <a:latin typeface="Century Gothic" pitchFamily="34" charset="0"/>
            </a:endParaRPr>
          </a:p>
          <a:p>
            <a:endParaRPr lang="ru-RU" dirty="0">
              <a:latin typeface="Century Gothic" pitchFamily="34" charset="0"/>
            </a:endParaRPr>
          </a:p>
          <a:p>
            <a:r>
              <a:rPr lang="ru-RU" dirty="0">
                <a:latin typeface="Century Gothic" pitchFamily="34" charset="0"/>
              </a:rPr>
              <a:t>Самое плохое в вирусе то, что он не один: он копирует себя же (размножается, так сказать). </a:t>
            </a:r>
            <a:endParaRPr lang="ru-RU" dirty="0" smtClean="0">
              <a:latin typeface="Century Gothic" pitchFamily="34" charset="0"/>
            </a:endParaRPr>
          </a:p>
          <a:p>
            <a:endParaRPr lang="ru-RU" dirty="0">
              <a:latin typeface="Century Gothic" pitchFamily="34" charset="0"/>
            </a:endParaRPr>
          </a:p>
          <a:p>
            <a:r>
              <a:rPr lang="ru-RU" dirty="0">
                <a:latin typeface="Century Gothic" pitchFamily="34" charset="0"/>
              </a:rPr>
              <a:t>Последствия работы любого вируса </a:t>
            </a:r>
            <a:endParaRPr lang="ru-RU" dirty="0" smtClean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весьма </a:t>
            </a:r>
            <a:r>
              <a:rPr lang="ru-RU" dirty="0">
                <a:latin typeface="Century Gothic" pitchFamily="34" charset="0"/>
              </a:rPr>
              <a:t>печальны: он может и систему </a:t>
            </a:r>
            <a:endParaRPr lang="ru-RU" dirty="0" smtClean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заблокировать</a:t>
            </a:r>
            <a:r>
              <a:rPr lang="ru-RU" dirty="0">
                <a:latin typeface="Century Gothic" pitchFamily="34" charset="0"/>
              </a:rPr>
              <a:t>, и очень ценные файлы </a:t>
            </a:r>
            <a:endParaRPr lang="ru-RU" dirty="0" smtClean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стереть</a:t>
            </a:r>
            <a:r>
              <a:rPr lang="ru-RU" dirty="0">
                <a:latin typeface="Century Gothic" pitchFamily="34" charset="0"/>
              </a:rPr>
              <a:t>. </a:t>
            </a:r>
            <a:endParaRPr lang="ru-RU" dirty="0" smtClean="0">
              <a:latin typeface="Century Gothic" pitchFamily="34" charset="0"/>
            </a:endParaRPr>
          </a:p>
          <a:p>
            <a:endParaRPr lang="ru-RU" dirty="0">
              <a:latin typeface="Century Gothic" pitchFamily="34" charset="0"/>
            </a:endParaRPr>
          </a:p>
          <a:p>
            <a:r>
              <a:rPr lang="ru-RU" sz="2400" b="1" dirty="0">
                <a:solidFill>
                  <a:srgbClr val="FF0000"/>
                </a:solidFill>
                <a:latin typeface="Century Gothic" pitchFamily="34" charset="0"/>
              </a:rPr>
              <a:t>Тогда прощай труд многих часов, </a:t>
            </a:r>
            <a:r>
              <a:rPr lang="ru-RU" sz="2400" b="1" dirty="0" smtClean="0">
                <a:solidFill>
                  <a:srgbClr val="FF0000"/>
                </a:solidFill>
                <a:latin typeface="Century Gothic" pitchFamily="34" charset="0"/>
              </a:rPr>
              <a:t>а </a:t>
            </a:r>
            <a:r>
              <a:rPr lang="ru-RU" sz="2400" b="1" dirty="0">
                <a:solidFill>
                  <a:srgbClr val="FF0000"/>
                </a:solidFill>
                <a:latin typeface="Century Gothic" pitchFamily="34" charset="0"/>
              </a:rPr>
              <a:t>может и месяцев – все летит </a:t>
            </a:r>
            <a:r>
              <a:rPr lang="ru-RU" sz="2400" b="1" dirty="0" smtClean="0">
                <a:solidFill>
                  <a:srgbClr val="FF0000"/>
                </a:solidFill>
                <a:latin typeface="Century Gothic" pitchFamily="34" charset="0"/>
              </a:rPr>
              <a:t>«коту </a:t>
            </a:r>
            <a:r>
              <a:rPr lang="ru-RU" sz="2400" b="1" dirty="0">
                <a:solidFill>
                  <a:srgbClr val="FF0000"/>
                </a:solidFill>
                <a:latin typeface="Century Gothic" pitchFamily="34" charset="0"/>
              </a:rPr>
              <a:t>под </a:t>
            </a:r>
            <a:r>
              <a:rPr lang="ru-RU" sz="2400" b="1" dirty="0" smtClean="0">
                <a:solidFill>
                  <a:srgbClr val="FF0000"/>
                </a:solidFill>
                <a:latin typeface="Century Gothic" pitchFamily="34" charset="0"/>
              </a:rPr>
              <a:t>хвост»!</a:t>
            </a:r>
            <a:endParaRPr lang="ru-RU" sz="2400" b="1" dirty="0">
              <a:solidFill>
                <a:srgbClr val="FF0000"/>
              </a:solidFill>
              <a:latin typeface="Century Gothic" pitchFamily="34" charset="0"/>
            </a:endParaRP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98292" y="18868"/>
            <a:ext cx="8159317" cy="5124632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tur.pazniak\Desktop\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41" y="2336966"/>
            <a:ext cx="7620001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920520" y="18868"/>
            <a:ext cx="62840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Century Gothic" pitchFamily="34" charset="0"/>
              </a:rPr>
              <a:t>Вакцина для </a:t>
            </a:r>
            <a:r>
              <a:rPr lang="ru-RU" sz="4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Century Gothic" pitchFamily="34" charset="0"/>
              </a:rPr>
              <a:t>флешки</a:t>
            </a:r>
            <a:endParaRPr lang="ru-RU" sz="4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9243" y="957957"/>
            <a:ext cx="8371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itchFamily="34" charset="0"/>
              </a:rPr>
              <a:t>В нашей компании есть услуга по вакцинации съёмных накопителей.</a:t>
            </a:r>
          </a:p>
          <a:p>
            <a:r>
              <a:rPr lang="ru-RU" dirty="0">
                <a:latin typeface="Century Gothic" pitchFamily="34" charset="0"/>
              </a:rPr>
              <a:t>В рамках её может использоваться различное ПО.</a:t>
            </a:r>
          </a:p>
          <a:p>
            <a:r>
              <a:rPr lang="ru-RU" dirty="0">
                <a:latin typeface="Century Gothic" pitchFamily="34" charset="0"/>
              </a:rPr>
              <a:t>Давайте рассмотрим подробнее эти варианты</a:t>
            </a:r>
            <a:r>
              <a:rPr lang="ru-RU" dirty="0" smtClean="0">
                <a:latin typeface="Century Gothic" pitchFamily="34" charset="0"/>
              </a:rPr>
              <a:t>.</a:t>
            </a:r>
            <a:endParaRPr lang="ru-RU" dirty="0">
              <a:latin typeface="Century Gothic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62979" y="18868"/>
            <a:ext cx="8159317" cy="5124632"/>
          </a:xfrm>
          <a:prstGeom prst="rect">
            <a:avLst/>
          </a:prstGeom>
          <a:blipFill dpi="0" rotWithShape="1">
            <a:blip r:embed="rId4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84683" y="18868"/>
            <a:ext cx="8159317" cy="5124632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626" y="2499742"/>
            <a:ext cx="3720616" cy="230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278962" y="16413"/>
            <a:ext cx="55707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Century Gothic" pitchFamily="34" charset="0"/>
              </a:rPr>
              <a:t>Panda USB Vaccine</a:t>
            </a:r>
            <a:endParaRPr lang="ru-RU" sz="4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7673" y="896183"/>
            <a:ext cx="79688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ru-RU" b="1" dirty="0" err="1">
                <a:latin typeface="Century Gothic" pitchFamily="34" charset="0"/>
              </a:rPr>
              <a:t>Panda</a:t>
            </a:r>
            <a:r>
              <a:rPr lang="ru-RU" b="1" dirty="0">
                <a:latin typeface="Century Gothic" pitchFamily="34" charset="0"/>
              </a:rPr>
              <a:t> USB </a:t>
            </a:r>
            <a:r>
              <a:rPr lang="ru-RU" b="1" dirty="0" err="1">
                <a:latin typeface="Century Gothic" pitchFamily="34" charset="0"/>
              </a:rPr>
              <a:t>Vaccine</a:t>
            </a:r>
            <a:r>
              <a:rPr lang="ru-RU" b="1" dirty="0">
                <a:latin typeface="Century Gothic" pitchFamily="34" charset="0"/>
              </a:rPr>
              <a:t> - </a:t>
            </a:r>
            <a:r>
              <a:rPr lang="ru-RU" dirty="0">
                <a:latin typeface="Century Gothic" pitchFamily="34" charset="0"/>
              </a:rPr>
              <a:t>бесплатное решение для блокировки вредоносных программ, распространяющихся с USB-устройств</a:t>
            </a:r>
            <a:r>
              <a:rPr lang="ru-RU" dirty="0" smtClean="0">
                <a:latin typeface="Century Gothic" pitchFamily="34" charset="0"/>
              </a:rPr>
              <a:t>.</a:t>
            </a:r>
            <a:endParaRPr lang="en-US" dirty="0" smtClean="0">
              <a:latin typeface="Century Gothic" pitchFamily="34" charset="0"/>
            </a:endParaRPr>
          </a:p>
          <a:p>
            <a:pPr fontAlgn="base">
              <a:buNone/>
            </a:pPr>
            <a:endParaRPr lang="ru-RU" dirty="0">
              <a:latin typeface="Century Gothic" pitchFamily="34" charset="0"/>
            </a:endParaRPr>
          </a:p>
          <a:p>
            <a:pPr fontAlgn="base">
              <a:buNone/>
            </a:pPr>
            <a:r>
              <a:rPr lang="ru-RU" dirty="0">
                <a:latin typeface="Century Gothic" pitchFamily="34" charset="0"/>
              </a:rPr>
              <a:t>Это «вакцина» для съемных USB-устройств, предотвращающая ситуации , когда файл </a:t>
            </a:r>
            <a:r>
              <a:rPr lang="en-US" dirty="0">
                <a:latin typeface="Century Gothic" pitchFamily="34" charset="0"/>
              </a:rPr>
              <a:t>a</a:t>
            </a:r>
            <a:r>
              <a:rPr lang="ru-RU" dirty="0" err="1">
                <a:latin typeface="Century Gothic" pitchFamily="34" charset="0"/>
              </a:rPr>
              <a:t>uto</a:t>
            </a:r>
            <a:r>
              <a:rPr lang="en-US" dirty="0">
                <a:latin typeface="Century Gothic" pitchFamily="34" charset="0"/>
              </a:rPr>
              <a:t>r</a:t>
            </a:r>
            <a:r>
              <a:rPr lang="ru-RU" dirty="0" err="1">
                <a:latin typeface="Century Gothic" pitchFamily="34" charset="0"/>
              </a:rPr>
              <a:t>un</a:t>
            </a:r>
            <a:r>
              <a:rPr lang="ru-RU" dirty="0">
                <a:latin typeface="Century Gothic" pitchFamily="34" charset="0"/>
              </a:rPr>
              <a:t> становится источником инфицирования. </a:t>
            </a:r>
            <a:endParaRPr lang="en-US" dirty="0" smtClean="0">
              <a:latin typeface="Century Gothic" pitchFamily="34" charset="0"/>
            </a:endParaRPr>
          </a:p>
          <a:p>
            <a:pPr fontAlgn="base">
              <a:buNone/>
            </a:pPr>
            <a:endParaRPr lang="en-US" dirty="0" smtClean="0">
              <a:latin typeface="Century Gothic" pitchFamily="34" charset="0"/>
            </a:endParaRPr>
          </a:p>
          <a:p>
            <a:pPr fontAlgn="base">
              <a:buNone/>
            </a:pPr>
            <a:r>
              <a:rPr lang="ru-RU" dirty="0" smtClean="0">
                <a:latin typeface="Century Gothic" pitchFamily="34" charset="0"/>
              </a:rPr>
              <a:t>Утилита </a:t>
            </a:r>
            <a:r>
              <a:rPr lang="ru-RU" dirty="0">
                <a:latin typeface="Century Gothic" pitchFamily="34" charset="0"/>
              </a:rPr>
              <a:t>отключает этот файл </a:t>
            </a:r>
            <a:endParaRPr lang="en-US" dirty="0" smtClean="0">
              <a:latin typeface="Century Gothic" pitchFamily="34" charset="0"/>
            </a:endParaRPr>
          </a:p>
          <a:p>
            <a:pPr fontAlgn="base">
              <a:buNone/>
            </a:pPr>
            <a:r>
              <a:rPr lang="ru-RU" dirty="0" smtClean="0">
                <a:latin typeface="Century Gothic" pitchFamily="34" charset="0"/>
              </a:rPr>
              <a:t>таким </a:t>
            </a:r>
            <a:r>
              <a:rPr lang="ru-RU" dirty="0">
                <a:latin typeface="Century Gothic" pitchFamily="34" charset="0"/>
              </a:rPr>
              <a:t>образом, что он не может </a:t>
            </a:r>
            <a:endParaRPr lang="en-US" dirty="0" smtClean="0">
              <a:latin typeface="Century Gothic" pitchFamily="34" charset="0"/>
            </a:endParaRPr>
          </a:p>
          <a:p>
            <a:pPr fontAlgn="base">
              <a:buNone/>
            </a:pPr>
            <a:r>
              <a:rPr lang="ru-RU" dirty="0" smtClean="0">
                <a:latin typeface="Century Gothic" pitchFamily="34" charset="0"/>
              </a:rPr>
              <a:t>быть </a:t>
            </a:r>
            <a:r>
              <a:rPr lang="ru-RU" dirty="0">
                <a:latin typeface="Century Gothic" pitchFamily="34" charset="0"/>
              </a:rPr>
              <a:t>прочитан, модифицирован </a:t>
            </a:r>
            <a:endParaRPr lang="en-US" dirty="0" smtClean="0">
              <a:latin typeface="Century Gothic" pitchFamily="34" charset="0"/>
            </a:endParaRPr>
          </a:p>
          <a:p>
            <a:pPr fontAlgn="base">
              <a:buNone/>
            </a:pPr>
            <a:r>
              <a:rPr lang="ru-RU" dirty="0" smtClean="0">
                <a:latin typeface="Century Gothic" pitchFamily="34" charset="0"/>
              </a:rPr>
              <a:t>или </a:t>
            </a:r>
            <a:r>
              <a:rPr lang="ru-RU" dirty="0">
                <a:latin typeface="Century Gothic" pitchFamily="34" charset="0"/>
              </a:rPr>
              <a:t>перемещен вредоносным </a:t>
            </a:r>
            <a:endParaRPr lang="en-US" dirty="0" smtClean="0">
              <a:latin typeface="Century Gothic" pitchFamily="34" charset="0"/>
            </a:endParaRPr>
          </a:p>
          <a:p>
            <a:pPr fontAlgn="base">
              <a:buNone/>
            </a:pPr>
            <a:r>
              <a:rPr lang="ru-RU" dirty="0" smtClean="0">
                <a:latin typeface="Century Gothic" pitchFamily="34" charset="0"/>
              </a:rPr>
              <a:t>кодом</a:t>
            </a:r>
            <a:r>
              <a:rPr lang="ru-RU" dirty="0">
                <a:latin typeface="Century Gothic" pitchFamily="34" charset="0"/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962979" y="18868"/>
            <a:ext cx="8159317" cy="5124632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27534"/>
            <a:ext cx="8100392" cy="857250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Century Gothic" pitchFamily="34" charset="0"/>
              </a:rPr>
              <a:t>AUTOSTOP - скрипт для защиты от autorun-вирусов</a:t>
            </a:r>
            <a:endParaRPr lang="ru-RU" sz="2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4" name="Содержимое 3" descr="AUTOSTOP - скрипт для защиты от autorun-вирусов"/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8104" y="1851670"/>
            <a:ext cx="363589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589151" y="-11875"/>
            <a:ext cx="29947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Century Gothic" pitchFamily="34" charset="0"/>
              </a:rPr>
              <a:t>AUTOSTOP</a:t>
            </a:r>
            <a:endParaRPr lang="ru-RU" sz="4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635646"/>
            <a:ext cx="46746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ru-RU" u="sng" dirty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Скрипт AUTOSTOP предназначен для</a:t>
            </a:r>
            <a:r>
              <a:rPr lang="ru-RU" u="sng" dirty="0" smtClean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lang="en-US" u="sng" dirty="0" smtClean="0">
              <a:latin typeface="Century Gothic" pitchFamily="34" charset="0"/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ru-RU" dirty="0">
              <a:latin typeface="Century Gothic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457200" algn="l"/>
              </a:tabLst>
            </a:pPr>
            <a:r>
              <a:rPr lang="ru-RU" dirty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отключения на компьютере </a:t>
            </a:r>
            <a:endParaRPr lang="en-US" dirty="0" smtClean="0">
              <a:latin typeface="Century Gothic" pitchFamily="34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ru-RU" dirty="0" smtClean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автозапуска </a:t>
            </a:r>
            <a:r>
              <a:rPr lang="ru-RU" dirty="0" err="1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флешек</a:t>
            </a:r>
            <a:r>
              <a:rPr lang="ru-RU" dirty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 и CD/DVD</a:t>
            </a:r>
            <a:endParaRPr lang="ru-RU" dirty="0">
              <a:latin typeface="Century Gothic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457200" algn="l"/>
              </a:tabLst>
            </a:pPr>
            <a:r>
              <a:rPr lang="ru-RU" dirty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защиты </a:t>
            </a:r>
            <a:r>
              <a:rPr lang="ru-RU" dirty="0" err="1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флешки</a:t>
            </a:r>
            <a:r>
              <a:rPr lang="ru-RU" dirty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 от </a:t>
            </a:r>
            <a:r>
              <a:rPr lang="ru-RU" dirty="0" err="1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autorun</a:t>
            </a:r>
            <a:r>
              <a:rPr lang="ru-RU" dirty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-вирусов</a:t>
            </a:r>
            <a:endParaRPr lang="ru-RU" dirty="0">
              <a:latin typeface="Century Gothic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457200" algn="l"/>
              </a:tabLst>
            </a:pPr>
            <a:r>
              <a:rPr lang="ru-RU" dirty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программной защиты </a:t>
            </a:r>
            <a:r>
              <a:rPr lang="ru-RU" dirty="0" err="1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флешки</a:t>
            </a:r>
            <a:r>
              <a:rPr lang="ru-RU" dirty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Century Gothic" pitchFamily="34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ru-RU" dirty="0" smtClean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от </a:t>
            </a:r>
            <a:r>
              <a:rPr lang="ru-RU" dirty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записи</a:t>
            </a:r>
            <a:endParaRPr lang="ru-RU" dirty="0">
              <a:latin typeface="Century Gothic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62979" y="18868"/>
            <a:ext cx="8159317" cy="5124632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453391"/>
            <a:ext cx="2555776" cy="169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692673" y="-11876"/>
            <a:ext cx="47933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Century Gothic" pitchFamily="34" charset="0"/>
              </a:rPr>
              <a:t>USB Defender 1.2</a:t>
            </a:r>
            <a:endParaRPr lang="ru-RU" sz="4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2004" y="915566"/>
            <a:ext cx="77048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entury Gothic" pitchFamily="34" charset="0"/>
              </a:rPr>
              <a:t>USB </a:t>
            </a:r>
            <a:r>
              <a:rPr lang="ru-RU" b="1" dirty="0" err="1">
                <a:latin typeface="Century Gothic" pitchFamily="34" charset="0"/>
              </a:rPr>
              <a:t>Defender</a:t>
            </a:r>
            <a:r>
              <a:rPr lang="ru-RU" dirty="0">
                <a:latin typeface="Century Gothic" pitchFamily="34" charset="0"/>
              </a:rPr>
              <a:t> — это еще один из способов защитить Вашу </a:t>
            </a:r>
            <a:r>
              <a:rPr lang="ru-RU" dirty="0" err="1">
                <a:latin typeface="Century Gothic" pitchFamily="34" charset="0"/>
              </a:rPr>
              <a:t>флешку</a:t>
            </a:r>
            <a:r>
              <a:rPr lang="ru-RU" dirty="0">
                <a:latin typeface="Century Gothic" pitchFamily="34" charset="0"/>
              </a:rPr>
              <a:t> от вирусов, которые передаются через USB</a:t>
            </a:r>
            <a:r>
              <a:rPr lang="ru-RU" dirty="0" smtClean="0">
                <a:latin typeface="Century Gothic" pitchFamily="34" charset="0"/>
              </a:rPr>
              <a:t>.</a:t>
            </a:r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>
                <a:latin typeface="Century Gothic" pitchFamily="34" charset="0"/>
              </a:rPr>
              <a:t>Программа простая и работает с двумя кнопками: «</a:t>
            </a:r>
            <a:r>
              <a:rPr lang="ru-RU" b="1" dirty="0" err="1">
                <a:latin typeface="Century Gothic" pitchFamily="34" charset="0"/>
              </a:rPr>
              <a:t>Protect</a:t>
            </a:r>
            <a:r>
              <a:rPr lang="ru-RU" dirty="0">
                <a:latin typeface="Century Gothic" pitchFamily="34" charset="0"/>
              </a:rPr>
              <a:t>» и «</a:t>
            </a:r>
            <a:r>
              <a:rPr lang="ru-RU" b="1" dirty="0" err="1">
                <a:latin typeface="Century Gothic" pitchFamily="34" charset="0"/>
              </a:rPr>
              <a:t>Unprotect</a:t>
            </a:r>
            <a:r>
              <a:rPr lang="ru-RU" dirty="0">
                <a:latin typeface="Century Gothic" pitchFamily="34" charset="0"/>
              </a:rPr>
              <a:t>«. Первая кнопка устанавливает вакцину на Вашу </a:t>
            </a:r>
            <a:r>
              <a:rPr lang="ru-RU" dirty="0" err="1">
                <a:latin typeface="Century Gothic" pitchFamily="34" charset="0"/>
              </a:rPr>
              <a:t>флешку</a:t>
            </a:r>
            <a:r>
              <a:rPr lang="ru-RU" dirty="0">
                <a:latin typeface="Century Gothic" pitchFamily="34" charset="0"/>
              </a:rPr>
              <a:t>, а вторая — отменяет вакцинирование. </a:t>
            </a:r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После </a:t>
            </a:r>
            <a:r>
              <a:rPr lang="ru-RU" dirty="0">
                <a:latin typeface="Century Gothic" pitchFamily="34" charset="0"/>
              </a:rPr>
              <a:t>выбора USB программа автоматически проверяет его на наличие защиты и отображает одну кнопку соответственно его состоянию. </a:t>
            </a:r>
            <a:endParaRPr lang="en-US" dirty="0" smtClean="0">
              <a:latin typeface="Century Gothic" pitchFamily="34" charset="0"/>
            </a:endParaRPr>
          </a:p>
          <a:p>
            <a:endParaRPr lang="en-US" b="1" dirty="0">
              <a:latin typeface="Century Gothic" pitchFamily="34" charset="0"/>
            </a:endParaRPr>
          </a:p>
          <a:p>
            <a:r>
              <a:rPr lang="ru-RU" b="1" dirty="0" smtClean="0">
                <a:latin typeface="Century Gothic" pitchFamily="34" charset="0"/>
              </a:rPr>
              <a:t>USB </a:t>
            </a:r>
            <a:r>
              <a:rPr lang="ru-RU" b="1" dirty="0" err="1">
                <a:latin typeface="Century Gothic" pitchFamily="34" charset="0"/>
              </a:rPr>
              <a:t>Defender</a:t>
            </a:r>
            <a:r>
              <a:rPr lang="ru-RU" dirty="0">
                <a:latin typeface="Century Gothic" pitchFamily="34" charset="0"/>
              </a:rPr>
              <a:t> не требует установки</a:t>
            </a:r>
            <a:r>
              <a:rPr lang="en-US" dirty="0">
                <a:latin typeface="Century Gothic" pitchFamily="34" charset="0"/>
              </a:rPr>
              <a:t>: </a:t>
            </a:r>
            <a:endParaRPr lang="en-US" dirty="0" smtClean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её </a:t>
            </a:r>
            <a:r>
              <a:rPr lang="ru-RU" dirty="0">
                <a:latin typeface="Century Gothic" pitchFamily="34" charset="0"/>
              </a:rPr>
              <a:t>можно  использовать в любое время.</a:t>
            </a:r>
          </a:p>
          <a:p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83768" y="0"/>
            <a:ext cx="47532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Century Gothic" pitchFamily="34" charset="0"/>
              </a:rPr>
              <a:t>Как продавать?</a:t>
            </a:r>
            <a:endParaRPr lang="ru-RU" sz="4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7526" y="893728"/>
            <a:ext cx="7560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itchFamily="34" charset="0"/>
              </a:rPr>
              <a:t>Продаём </a:t>
            </a:r>
            <a:r>
              <a:rPr lang="ru-RU" dirty="0" err="1">
                <a:latin typeface="Century Gothic" pitchFamily="34" charset="0"/>
              </a:rPr>
              <a:t>флешку</a:t>
            </a:r>
            <a:r>
              <a:rPr lang="ru-RU" dirty="0">
                <a:latin typeface="Century Gothic" pitchFamily="34" charset="0"/>
              </a:rPr>
              <a:t> либо карту памяти</a:t>
            </a:r>
            <a:r>
              <a:rPr lang="ru-RU" dirty="0" smtClean="0">
                <a:latin typeface="Century Gothic" pitchFamily="34" charset="0"/>
              </a:rPr>
              <a:t>.</a:t>
            </a:r>
          </a:p>
          <a:p>
            <a:endParaRPr lang="ru-RU" dirty="0">
              <a:latin typeface="Century Gothic" pitchFamily="34" charset="0"/>
            </a:endParaRPr>
          </a:p>
          <a:p>
            <a:r>
              <a:rPr lang="ru-RU" b="1" dirty="0">
                <a:latin typeface="Century Gothic" pitchFamily="34" charset="0"/>
              </a:rPr>
              <a:t>Проговариваем</a:t>
            </a:r>
            <a:r>
              <a:rPr lang="en-US" b="1" dirty="0" smtClean="0">
                <a:latin typeface="Century Gothic" pitchFamily="34" charset="0"/>
              </a:rPr>
              <a:t>:</a:t>
            </a:r>
            <a:r>
              <a:rPr lang="ru-RU" dirty="0" smtClean="0">
                <a:latin typeface="Century Gothic" pitchFamily="34" charset="0"/>
              </a:rPr>
              <a:t> «</a:t>
            </a:r>
            <a:r>
              <a:rPr lang="ru-RU" dirty="0">
                <a:latin typeface="Century Gothic" pitchFamily="34" charset="0"/>
              </a:rPr>
              <a:t>Также рекомендую защитить Вашу </a:t>
            </a:r>
            <a:r>
              <a:rPr lang="ru-RU" dirty="0" err="1">
                <a:latin typeface="Century Gothic" pitchFamily="34" charset="0"/>
              </a:rPr>
              <a:t>флешку</a:t>
            </a:r>
            <a:r>
              <a:rPr lang="ru-RU" dirty="0">
                <a:latin typeface="Century Gothic" pitchFamily="34" charset="0"/>
              </a:rPr>
              <a:t> от заражения её </a:t>
            </a:r>
            <a:r>
              <a:rPr lang="ru-RU" dirty="0" err="1">
                <a:latin typeface="Century Gothic" pitchFamily="34" charset="0"/>
              </a:rPr>
              <a:t>авторан</a:t>
            </a:r>
            <a:r>
              <a:rPr lang="ru-RU" dirty="0">
                <a:latin typeface="Century Gothic" pitchFamily="34" charset="0"/>
              </a:rPr>
              <a:t>-вирусами. Данные вирусы присутствуют примерно на каждом третьем компьютере и проникают крайне легко – достаточно вставить </a:t>
            </a:r>
            <a:r>
              <a:rPr lang="ru-RU" dirty="0" err="1">
                <a:latin typeface="Century Gothic" pitchFamily="34" charset="0"/>
              </a:rPr>
              <a:t>флешку</a:t>
            </a:r>
            <a:r>
              <a:rPr lang="ru-RU" dirty="0">
                <a:latin typeface="Century Gothic" pitchFamily="34" charset="0"/>
              </a:rPr>
              <a:t> в ноутбук, в связи с чем существует риск потери информации и дальнейшего распространения вирусов на другие компьютеры. </a:t>
            </a:r>
            <a:r>
              <a:rPr lang="ru-RU" dirty="0" smtClean="0">
                <a:latin typeface="Century Gothic" pitchFamily="34" charset="0"/>
              </a:rPr>
              <a:t>В </a:t>
            </a:r>
            <a:r>
              <a:rPr lang="ru-RU" dirty="0">
                <a:latin typeface="Century Gothic" pitchFamily="34" charset="0"/>
              </a:rPr>
              <a:t>один момент можно потерять, например, все фотографии. </a:t>
            </a:r>
            <a:endParaRPr lang="ru-RU" dirty="0" smtClean="0">
              <a:latin typeface="Century Gothic" pitchFamily="34" charset="0"/>
            </a:endParaRPr>
          </a:p>
          <a:p>
            <a:endParaRPr lang="ru-RU" dirty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Для </a:t>
            </a:r>
            <a:r>
              <a:rPr lang="ru-RU" dirty="0">
                <a:latin typeface="Century Gothic" pitchFamily="34" charset="0"/>
              </a:rPr>
              <a:t>защиты носителей у нас есть специальная услуга – </a:t>
            </a:r>
            <a:r>
              <a:rPr lang="ru-RU" b="1" dirty="0">
                <a:latin typeface="Century Gothic" pitchFamily="34" charset="0"/>
              </a:rPr>
              <a:t>«Вакцинация», </a:t>
            </a:r>
            <a:r>
              <a:rPr lang="ru-RU" dirty="0">
                <a:latin typeface="Century Gothic" pitchFamily="34" charset="0"/>
              </a:rPr>
              <a:t>которая не допустит проникновения этих вирусов на Вашу </a:t>
            </a:r>
            <a:r>
              <a:rPr lang="ru-RU" dirty="0" err="1">
                <a:latin typeface="Century Gothic" pitchFamily="34" charset="0"/>
              </a:rPr>
              <a:t>флешку</a:t>
            </a:r>
            <a:r>
              <a:rPr lang="ru-RU" dirty="0">
                <a:latin typeface="Century Gothic" pitchFamily="34" charset="0"/>
              </a:rPr>
              <a:t>. Вакцинируем Вашу </a:t>
            </a:r>
            <a:r>
              <a:rPr lang="ru-RU" dirty="0" err="1">
                <a:latin typeface="Century Gothic" pitchFamily="34" charset="0"/>
              </a:rPr>
              <a:t>флешку</a:t>
            </a:r>
            <a:r>
              <a:rPr lang="ru-RU" dirty="0">
                <a:latin typeface="Century Gothic" pitchFamily="34" charset="0"/>
              </a:rPr>
              <a:t>?»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62979" y="18868"/>
            <a:ext cx="8159317" cy="5124632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295</TotalTime>
  <Words>431</Words>
  <Application>Microsoft Office PowerPoint</Application>
  <PresentationFormat>Экран (16:9)</PresentationFormat>
  <Paragraphs>73</Paragraphs>
  <Slides>10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Солнцестояние</vt:lpstr>
      <vt:lpstr>Презентация PowerPoint</vt:lpstr>
      <vt:lpstr>Презентация PowerPoint</vt:lpstr>
      <vt:lpstr>Флешки — основной источник заражения для компьютеров, не подключенных к Интернету                                                                 — Wikipedia</vt:lpstr>
      <vt:lpstr>Презентация PowerPoint</vt:lpstr>
      <vt:lpstr>Презентация PowerPoint</vt:lpstr>
      <vt:lpstr>Презентация PowerPoint</vt:lpstr>
      <vt:lpstr>AUTOSTOP - скрипт для защиты от autorun-вирусов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Обезопась свою флешку</dc:title>
  <dc:creator>WORK</dc:creator>
  <cp:lastModifiedBy>Позняк Артур</cp:lastModifiedBy>
  <cp:revision>47</cp:revision>
  <dcterms:created xsi:type="dcterms:W3CDTF">2015-09-29T18:36:51Z</dcterms:created>
  <dcterms:modified xsi:type="dcterms:W3CDTF">2018-06-18T13:00:53Z</dcterms:modified>
</cp:coreProperties>
</file>