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custDataLst>
    <p:tags r:id="rId22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D8C2B"/>
    <a:srgbClr val="E9277F"/>
    <a:srgbClr val="BD1360"/>
    <a:srgbClr val="069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F564-D987-48F5-88E9-804F1277DE8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7CB3-0E37-47E6-9D3B-0635145D04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7CB3-0E37-47E6-9D3B-0635145D04C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7CB3-0E37-47E6-9D3B-0635145D04C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7CB3-0E37-47E6-9D3B-0635145D04C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52BD8-8FFA-4AB7-8BCA-19CE7E356342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003D3-21A9-42EF-9674-A8A38B603E45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D299-A2A7-46CB-A40D-421C1262184C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1D3AA-20EC-4E51-8A5F-194AA914570B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0FFA-1423-4FA2-A85E-2E897E202F3A}" type="slidenum">
              <a:rPr lang="es-ES"/>
            </a:fld>
            <a:endParaRPr lang="es-E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35F86-D110-4ADA-9E7D-CB19C09E1F1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2A64-E7D9-470E-A971-C70DD65FF456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FCB3B-1993-4635-B02A-6368B158534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C3231-4ADC-476B-8491-F06BCA74737A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BB4DC-B19B-4EF1-B82B-0190CAE5393B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BE00-2143-4F3B-97B8-B239A653E9AC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 smtClean="0"/>
              <a:t>Haga clic para cambiar el estilo de título	</a:t>
            </a:r>
            <a:endParaRPr lang="es-E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B9B5CD-1887-488A-8749-5D334FA57FE7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614045" y="378460"/>
            <a:ext cx="6000750" cy="234505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s-UY" sz="4800" b="1" dirty="0" smtClean="0">
                <a:solidFill>
                  <a:srgbClr val="E9277F"/>
                </a:solidFill>
                <a:latin typeface="+mn-lt"/>
              </a:rPr>
              <a:t>Shubhvivah.com</a:t>
            </a:r>
            <a:br>
              <a:rPr lang="en-US" altLang="es-UY" sz="4800" b="1" dirty="0" smtClean="0">
                <a:solidFill>
                  <a:srgbClr val="E9277F"/>
                </a:solidFill>
                <a:latin typeface="+mn-lt"/>
              </a:rPr>
            </a:br>
            <a:r>
              <a:rPr lang="en-US" altLang="es-UY" sz="2800" b="1" dirty="0" smtClean="0">
                <a:solidFill>
                  <a:srgbClr val="E9277F"/>
                </a:solidFill>
                <a:latin typeface="+mn-lt"/>
              </a:rPr>
              <a:t>Matrimony site</a:t>
            </a:r>
            <a:endParaRPr lang="en-US" altLang="es-UY" sz="2800" b="1" dirty="0" smtClean="0">
              <a:solidFill>
                <a:srgbClr val="E9277F"/>
              </a:solidFill>
              <a:latin typeface="+mn-lt"/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>
          <a:xfrm flipV="1">
            <a:off x="1371600" y="5080635"/>
            <a:ext cx="6172200" cy="590550"/>
          </a:xfrm>
        </p:spPr>
        <p:txBody>
          <a:bodyPr/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610" y="222885"/>
            <a:ext cx="4038600" cy="4525963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My Profile :</a:t>
            </a:r>
            <a:endParaRPr lang="en-US"/>
          </a:p>
        </p:txBody>
      </p:sp>
      <p:pic>
        <p:nvPicPr>
          <p:cNvPr id="2" name="Content Placeholder -21474826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6555" y="814705"/>
            <a:ext cx="849439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05" y="252095"/>
            <a:ext cx="4038600" cy="4525963"/>
          </a:xfrm>
        </p:spPr>
        <p:txBody>
          <a:bodyPr/>
          <a:p>
            <a:r>
              <a:rPr lang="en-US"/>
              <a:t>Boys Profile:</a:t>
            </a:r>
            <a:endParaRPr lang="en-US"/>
          </a:p>
        </p:txBody>
      </p:sp>
      <p:pic>
        <p:nvPicPr>
          <p:cNvPr id="2" name="Content Placeholder -214748261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4950" y="869315"/>
            <a:ext cx="8662035" cy="4869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430" y="266065"/>
            <a:ext cx="4038600" cy="4525963"/>
          </a:xfrm>
        </p:spPr>
        <p:txBody>
          <a:bodyPr/>
          <a:p>
            <a:r>
              <a:rPr lang="en-US"/>
              <a:t>Gallary:</a:t>
            </a:r>
            <a:endParaRPr lang="en-US"/>
          </a:p>
        </p:txBody>
      </p:sp>
      <p:pic>
        <p:nvPicPr>
          <p:cNvPr id="2" name="Content Placeholder -21474826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3690" y="975360"/>
            <a:ext cx="8729345" cy="4907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05" y="295275"/>
            <a:ext cx="4038600" cy="4525963"/>
          </a:xfrm>
        </p:spPr>
        <p:txBody>
          <a:bodyPr/>
          <a:p>
            <a:r>
              <a:rPr lang="en-US"/>
              <a:t>Contact &amp; Feedback:</a:t>
            </a:r>
            <a:endParaRPr lang="en-US"/>
          </a:p>
        </p:txBody>
      </p:sp>
      <p:pic>
        <p:nvPicPr>
          <p:cNvPr id="2" name="Content Placeholder -214748262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2890" y="878840"/>
            <a:ext cx="8705215" cy="501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995" y="71755"/>
            <a:ext cx="5126990" cy="1143000"/>
          </a:xfrm>
        </p:spPr>
        <p:txBody>
          <a:bodyPr/>
          <a:p>
            <a:r>
              <a:rPr lang="en-US" altLang="es-UY" b="1" smtClean="0">
                <a:solidFill>
                  <a:srgbClr val="E9277F"/>
                </a:solidFill>
                <a:latin typeface="Calibri" panose="020F0502020204030204" pitchFamily="34" charset="0"/>
                <a:sym typeface="+mn-ea"/>
              </a:rPr>
              <a:t>CONCLUSION</a:t>
            </a:r>
            <a:endParaRPr lang="en-US" altLang="es-UY" b="1" smtClean="0">
              <a:solidFill>
                <a:srgbClr val="E9277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86995" y="1215390"/>
            <a:ext cx="7133590" cy="4911090"/>
          </a:xfrm>
        </p:spPr>
        <p:txBody>
          <a:bodyPr/>
          <a:p>
            <a:pPr algn="just"/>
            <a:r>
              <a:rPr lang="en-US" sz="2400"/>
              <a:t>Matrimonial web application providefacility like quick tour. This is a module that contains the flow of the website .Here user can have a idea </a:t>
            </a:r>
            <a:endParaRPr lang="en-US" sz="2400"/>
          </a:p>
          <a:p>
            <a:pPr marL="0" indent="0" algn="just">
              <a:buNone/>
            </a:pPr>
            <a:r>
              <a:rPr lang="en-US" sz="2400"/>
              <a:t>    how he can commit himself in the website.</a:t>
            </a:r>
            <a:endParaRPr lang="en-US" sz="24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/>
              <a:t>This application provide facility like edit profile, update photo and delete photo, hide profile, create album, send express interest, send personal message to the user.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pic>
        <p:nvPicPr>
          <p:cNvPr id="5" name="Content Placeholder 4" descr="498374267516c7c6ffd2051c23611da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5590" y="1600200"/>
            <a:ext cx="338137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" y="120968"/>
            <a:ext cx="5257800" cy="774700"/>
          </a:xfrm>
        </p:spPr>
        <p:txBody>
          <a:bodyPr/>
          <a:lstStyle/>
          <a:p>
            <a:pPr eaLnBrk="1" hangingPunct="1"/>
            <a:r>
              <a:rPr lang="es-UY" sz="4800" b="1" smtClean="0">
                <a:solidFill>
                  <a:srgbClr val="E9277F"/>
                </a:solidFill>
                <a:latin typeface="Calibri" panose="020F0502020204030204" pitchFamily="34" charset="0"/>
              </a:rPr>
              <a:t>INTRODUCTION</a:t>
            </a:r>
            <a:endParaRPr lang="es-ES" sz="4800" b="1" smtClean="0">
              <a:solidFill>
                <a:srgbClr val="E9277F"/>
              </a:solidFill>
              <a:latin typeface="Calibri" panose="020F050202020403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90" y="989965"/>
            <a:ext cx="6229350" cy="4725035"/>
          </a:xfrm>
        </p:spPr>
        <p:txBody>
          <a:bodyPr/>
          <a:lstStyle/>
          <a:p>
            <a:pPr algn="l" eaLnBrk="1" hangingPunct="1"/>
            <a:r>
              <a:rPr lang="en-US" altLang="en-IN" sz="2400" smtClean="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Matrimonial Services is a web portalwhich     willprovide all marriage relatedservices &amp; collect all </a:t>
            </a:r>
            <a:r>
              <a:rPr lang="en-US" altLang="en-IN" sz="2400" smtClean="0">
                <a:latin typeface="Calibri" panose="020F0502020204030204" pitchFamily="34" charset="0"/>
                <a:sym typeface="+mn-ea"/>
              </a:rPr>
              <a:t>service</a:t>
            </a:r>
            <a:r>
              <a:rPr lang="en-US" altLang="en-IN" sz="2400" smtClean="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.</a:t>
            </a:r>
            <a:endParaRPr lang="en-US" altLang="en-IN" sz="2400" smtClean="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pPr algn="l" eaLnBrk="1" hangingPunct="1"/>
            <a:r>
              <a:rPr lang="en-US" altLang="en-IN" sz="2400" smtClean="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Matrimonial Services is an online service which is use to place all wedding service providers on one platform.</a:t>
            </a:r>
            <a:endParaRPr lang="en-US" altLang="en-IN" sz="2400" smtClean="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pPr algn="l" eaLnBrk="1" hangingPunct="1"/>
            <a:r>
              <a:rPr lang="en-US" altLang="en-IN" sz="2400" smtClean="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Its one kind of Business-to-Consumer (B2C)</a:t>
            </a:r>
            <a:endParaRPr lang="en-US" altLang="en-IN" sz="2400" smtClean="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pPr algn="l" eaLnBrk="1" hangingPunct="1"/>
            <a:r>
              <a:rPr lang="en-US" altLang="en-IN" sz="2400" smtClean="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By this site register the candidates and manage their activities through our portals</a:t>
            </a:r>
            <a:endParaRPr lang="en-US" altLang="en-IN" sz="2400" smtClean="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pPr algn="l" eaLnBrk="1" hangingPunct="1">
              <a:buFontTx/>
              <a:buNone/>
            </a:pPr>
            <a:endParaRPr lang="en-US" altLang="en-IN" sz="2400" smtClean="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pPr algn="l" eaLnBrk="1" hangingPunct="1">
              <a:buFontTx/>
              <a:buNone/>
            </a:pPr>
            <a:endParaRPr lang="en-US" altLang="en-IN" sz="2400" smtClean="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7725" y="-317"/>
            <a:ext cx="8229600" cy="1143000"/>
          </a:xfrm>
        </p:spPr>
        <p:txBody>
          <a:bodyPr/>
          <a:p>
            <a:r>
              <a:rPr lang="en-US" altLang="es-UY" b="1" smtClean="0">
                <a:solidFill>
                  <a:srgbClr val="E9277F"/>
                </a:solidFill>
                <a:latin typeface="Calibri" panose="020F0502020204030204" pitchFamily="34" charset="0"/>
                <a:sym typeface="+mn-ea"/>
              </a:rPr>
              <a:t>PLATFORMS and TOOLS</a:t>
            </a:r>
            <a:endParaRPr lang="en-US" altLang="es-UY" b="1" smtClean="0">
              <a:solidFill>
                <a:srgbClr val="E9277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IN" smtClean="0">
                <a:solidFill>
                  <a:srgbClr val="ED8C2B"/>
                </a:solidFill>
                <a:latin typeface="Calibri" panose="020F0502020204030204" pitchFamily="34" charset="0"/>
                <a:sym typeface="+mn-ea"/>
              </a:rPr>
              <a:t>Software Requirment :</a:t>
            </a:r>
            <a:endParaRPr lang="en-US" altLang="en-IN" smtClean="0">
              <a:solidFill>
                <a:srgbClr val="ED8C2B"/>
              </a:solidFill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mtClean="0">
                <a:latin typeface="Calibri" panose="020F0502020204030204" pitchFamily="34" charset="0"/>
                <a:sym typeface="+mn-ea"/>
              </a:rPr>
              <a:t>Python 3.5</a:t>
            </a:r>
            <a:endParaRPr lang="en-US" altLang="en-IN" smtClean="0"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mtClean="0">
                <a:latin typeface="Calibri" panose="020F0502020204030204" pitchFamily="34" charset="0"/>
                <a:sym typeface="+mn-ea"/>
              </a:rPr>
              <a:t>Django Framwork</a:t>
            </a:r>
            <a:endParaRPr lang="en-US" altLang="en-IN" smtClean="0"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mtClean="0">
                <a:latin typeface="Calibri" panose="020F0502020204030204" pitchFamily="34" charset="0"/>
                <a:sym typeface="+mn-ea"/>
              </a:rPr>
              <a:t>MySQL</a:t>
            </a:r>
            <a:endParaRPr lang="en-US" altLang="en-IN" smtClean="0"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mtClean="0">
                <a:latin typeface="Calibri" panose="020F0502020204030204" pitchFamily="34" charset="0"/>
                <a:sym typeface="+mn-ea"/>
              </a:rPr>
              <a:t>HTML</a:t>
            </a:r>
            <a:endParaRPr lang="en-US" altLang="en-IN" smtClean="0"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mtClean="0">
                <a:latin typeface="Calibri" panose="020F0502020204030204" pitchFamily="34" charset="0"/>
                <a:sym typeface="+mn-ea"/>
              </a:rPr>
              <a:t>CSS</a:t>
            </a:r>
            <a:endParaRPr lang="en-US" altLang="en-IN" smtClean="0"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mtClean="0">
                <a:latin typeface="Calibri" panose="020F0502020204030204" pitchFamily="34" charset="0"/>
                <a:sym typeface="+mn-ea"/>
              </a:rPr>
              <a:t>Bootstrap</a:t>
            </a:r>
            <a:endParaRPr lang="en-US" altLang="en-IN" smtClean="0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450"/>
            <a:ext cx="8229600" cy="74123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IN" smtClean="0">
                <a:solidFill>
                  <a:srgbClr val="ED8C2B"/>
                </a:solidFill>
                <a:latin typeface="Calibri" panose="020F0502020204030204" pitchFamily="34" charset="0"/>
                <a:sym typeface="+mn-ea"/>
              </a:rPr>
              <a:t>Hardware Requirment :</a:t>
            </a:r>
            <a:endParaRPr lang="en-US" altLang="en-IN" smtClean="0">
              <a:solidFill>
                <a:srgbClr val="ED8C2B"/>
              </a:solidFill>
              <a:latin typeface="Calibri" panose="020F050202020403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IN" smtClean="0">
              <a:solidFill>
                <a:srgbClr val="ED8C2B"/>
              </a:solidFill>
              <a:latin typeface="Calibri" panose="020F0502020204030204" pitchFamily="3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1.6 GHz or faster processor 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 Minimum 512 MB RAM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 32 bit OS . 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Minimum 2 GB space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Image Scanner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4025" y="8255"/>
            <a:ext cx="4763135" cy="1143000"/>
          </a:xfrm>
        </p:spPr>
        <p:txBody>
          <a:bodyPr/>
          <a:p>
            <a:r>
              <a:rPr lang="en-US" altLang="es-UY" b="1" smtClean="0">
                <a:solidFill>
                  <a:srgbClr val="E9277F"/>
                </a:solidFill>
                <a:latin typeface="Calibri" panose="020F0502020204030204" pitchFamily="34" charset="0"/>
                <a:sym typeface="+mn-ea"/>
              </a:rPr>
              <a:t>OBJECTIVE</a:t>
            </a:r>
            <a:endParaRPr lang="en-US" altLang="es-UY" b="1" smtClean="0">
              <a:solidFill>
                <a:srgbClr val="E9277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" y="1151255"/>
            <a:ext cx="8229600" cy="4786630"/>
          </a:xfrm>
        </p:spPr>
        <p:txBody>
          <a:bodyPr/>
          <a:p>
            <a:r>
              <a:rPr lang="en-US" sz="2400"/>
              <a:t>To provide a common interface for all.</a:t>
            </a:r>
            <a:endParaRPr lang="en-US" sz="2400"/>
          </a:p>
          <a:p>
            <a:r>
              <a:rPr lang="en-US" sz="2400"/>
              <a:t>To provide all best possible services for marriage.</a:t>
            </a:r>
            <a:endParaRPr lang="en-US" sz="2400"/>
          </a:p>
          <a:p>
            <a:r>
              <a:rPr lang="en-US" sz="2400"/>
              <a:t>To provide all best deals to vendors &amp; customers.</a:t>
            </a:r>
            <a:endParaRPr lang="en-US" sz="2400"/>
          </a:p>
          <a:p>
            <a:r>
              <a:rPr lang="en-US" sz="2400"/>
              <a:t>To make it most popular way of searching suitable matched.</a:t>
            </a:r>
            <a:endParaRPr lang="en-US" sz="2400"/>
          </a:p>
          <a:p>
            <a:r>
              <a:rPr lang="en-US" sz="2400"/>
              <a:t>To facilitate vendors search.</a:t>
            </a:r>
            <a:endParaRPr lang="en-US" sz="2400"/>
          </a:p>
          <a:p>
            <a:r>
              <a:rPr lang="en-US" sz="2400"/>
              <a:t>To facilitate candidates so that he or she can search for best matching available.</a:t>
            </a:r>
            <a:endParaRPr lang="en-US" sz="2400"/>
          </a:p>
          <a:p>
            <a:r>
              <a:rPr lang="en-US" sz="2400"/>
              <a:t>To help parents to get good options.</a:t>
            </a:r>
            <a:endParaRPr lang="en-US" sz="2400"/>
          </a:p>
          <a:p>
            <a:r>
              <a:rPr lang="en-US" sz="2400"/>
              <a:t>To act as a middle men connecting parties.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" y="67945"/>
            <a:ext cx="3896360" cy="1154430"/>
          </a:xfrm>
        </p:spPr>
        <p:txBody>
          <a:bodyPr/>
          <a:lstStyle/>
          <a:p>
            <a:pPr eaLnBrk="1" hangingPunct="1"/>
            <a:r>
              <a:rPr lang="es-UY" sz="4800" b="1" smtClean="0">
                <a:solidFill>
                  <a:srgbClr val="E9277F"/>
                </a:solidFill>
                <a:latin typeface="Calibri" panose="020F0502020204030204" pitchFamily="34" charset="0"/>
              </a:rPr>
              <a:t>SERVICES</a:t>
            </a:r>
            <a:endParaRPr lang="es-ES" sz="4800" b="1" smtClean="0">
              <a:solidFill>
                <a:srgbClr val="E9277F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38580"/>
            <a:ext cx="5543550" cy="4667885"/>
          </a:xfrm>
        </p:spPr>
        <p:txBody>
          <a:bodyPr/>
          <a:lstStyle/>
          <a:p>
            <a:pPr algn="l" eaLnBrk="1" hangingPunct="1">
              <a:buFont typeface="Wingdings" panose="05000000000000000000" charset="0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Wedding Venues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Wedding Planners &amp; Contractors </a:t>
            </a:r>
            <a:r>
              <a:rPr lang="en-IN" sz="2400" smtClean="0">
                <a:solidFill>
                  <a:srgbClr val="ED8C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smtClean="0">
              <a:solidFill>
                <a:srgbClr val="ED8C2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Beauty &amp; </a:t>
            </a: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Grooming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Wedding Photographers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Decorators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Honeymoon Packages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Hotels &amp; Accommodation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Music &amp; Entertainment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r>
              <a:rPr lang="es-ES" sz="2400" smtClean="0">
                <a:solidFill>
                  <a:schemeClr val="tx1"/>
                </a:solidFill>
                <a:latin typeface="Calibri" panose="020F0502020204030204" pitchFamily="34" charset="0"/>
              </a:rPr>
              <a:t>Background Verification &amp; Detective Services</a:t>
            </a: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 eaLnBrk="1" hangingPunct="1">
              <a:buFont typeface="Wingdings" panose="05000000000000000000" charset="0"/>
              <a:buChar char="q"/>
            </a:pPr>
            <a:endParaRPr lang="es-ES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195" y="-15240"/>
            <a:ext cx="4750435" cy="998855"/>
          </a:xfrm>
        </p:spPr>
        <p:txBody>
          <a:bodyPr/>
          <a:p>
            <a:r>
              <a:rPr lang="es-UY" b="1" smtClean="0">
                <a:solidFill>
                  <a:srgbClr val="E9277F"/>
                </a:solidFill>
                <a:latin typeface="Calibri" panose="020F0502020204030204" pitchFamily="34" charset="0"/>
                <a:sym typeface="+mn-ea"/>
              </a:rPr>
              <a:t>S</a:t>
            </a:r>
            <a:r>
              <a:rPr lang="en-US" altLang="es-UY" b="1" smtClean="0">
                <a:solidFill>
                  <a:srgbClr val="E9277F"/>
                </a:solidFill>
                <a:latin typeface="Calibri" panose="020F0502020204030204" pitchFamily="34" charset="0"/>
                <a:sym typeface="+mn-ea"/>
              </a:rPr>
              <a:t>CREEN SHOTS</a:t>
            </a:r>
            <a:endParaRPr lang="en-US" altLang="es-UY" b="1" smtClean="0">
              <a:solidFill>
                <a:srgbClr val="E9277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70" y="846455"/>
            <a:ext cx="4342130" cy="528002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Registetration :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2790" y="1309370"/>
            <a:ext cx="7479030" cy="4985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795" y="179705"/>
            <a:ext cx="4038600" cy="4525963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Home :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</p:txBody>
      </p:sp>
      <p:pic>
        <p:nvPicPr>
          <p:cNvPr id="2" name="Content Placeholder -214748262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6225" y="819150"/>
            <a:ext cx="8489315" cy="4990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430" y="266700"/>
            <a:ext cx="4038600" cy="4525963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Services :</a:t>
            </a:r>
            <a:endParaRPr lang="en-US"/>
          </a:p>
        </p:txBody>
      </p:sp>
      <p:pic>
        <p:nvPicPr>
          <p:cNvPr id="2" name="Content Placeholder -214748262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0050" y="834390"/>
            <a:ext cx="8542020" cy="4801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COURSE_ID" val="50B005E3-9151-47D3-BCDC-7E958AED2C8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178260"/>
  <p:tag name="ISPRING_RESOURCE_PATHS_HASH_PRESENTER" val="c7b08a318b160389bda95db7faa62744b2276fa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Presentation</Application>
  <PresentationFormat>On-screen Show (4:3)</PresentationFormat>
  <Paragraphs>82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Diseño predeterminado</vt:lpstr>
      <vt:lpstr>Shubhvivah.com Matrimony site</vt:lpstr>
      <vt:lpstr>INTRODUCTION</vt:lpstr>
      <vt:lpstr>PLATFORMS and TOOLS</vt:lpstr>
      <vt:lpstr>PowerPoint 演示文稿</vt:lpstr>
      <vt:lpstr>OBJECTIVE</vt:lpstr>
      <vt:lpstr>SERVICES</vt:lpstr>
      <vt:lpstr>SCREEN SHOTS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Thank You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9178260</dc:title>
  <dc:creator>Mariajose</dc:creator>
  <cp:lastModifiedBy>SAKHARE</cp:lastModifiedBy>
  <cp:revision>43</cp:revision>
  <dcterms:created xsi:type="dcterms:W3CDTF">2009-10-07T17:55:00Z</dcterms:created>
  <dcterms:modified xsi:type="dcterms:W3CDTF">2020-12-26T19:54:43Z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