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FB2-18B1-448D-B5FF-14D282AF0419}" type="datetimeFigureOut">
              <a:rPr lang="fi-FI" smtClean="0"/>
              <a:t>11.2.2018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C175-392A-4FD7-BF8E-62EF277DB2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1748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FB2-18B1-448D-B5FF-14D282AF0419}" type="datetimeFigureOut">
              <a:rPr lang="fi-FI" smtClean="0"/>
              <a:t>11.2.2018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C175-392A-4FD7-BF8E-62EF277DB2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2216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FB2-18B1-448D-B5FF-14D282AF0419}" type="datetimeFigureOut">
              <a:rPr lang="fi-FI" smtClean="0"/>
              <a:t>11.2.2018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C175-392A-4FD7-BF8E-62EF277DB2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1125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FB2-18B1-448D-B5FF-14D282AF0419}" type="datetimeFigureOut">
              <a:rPr lang="fi-FI" smtClean="0"/>
              <a:t>11.2.2018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C175-392A-4FD7-BF8E-62EF277DB2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4145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FB2-18B1-448D-B5FF-14D282AF0419}" type="datetimeFigureOut">
              <a:rPr lang="fi-FI" smtClean="0"/>
              <a:t>11.2.2018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C175-392A-4FD7-BF8E-62EF277DB2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3081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FB2-18B1-448D-B5FF-14D282AF0419}" type="datetimeFigureOut">
              <a:rPr lang="fi-FI" smtClean="0"/>
              <a:t>11.2.2018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C175-392A-4FD7-BF8E-62EF277DB2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2929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FB2-18B1-448D-B5FF-14D282AF0419}" type="datetimeFigureOut">
              <a:rPr lang="fi-FI" smtClean="0"/>
              <a:t>11.2.2018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C175-392A-4FD7-BF8E-62EF277DB2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4396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FB2-18B1-448D-B5FF-14D282AF0419}" type="datetimeFigureOut">
              <a:rPr lang="fi-FI" smtClean="0"/>
              <a:t>11.2.2018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C175-392A-4FD7-BF8E-62EF277DB2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7848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FB2-18B1-448D-B5FF-14D282AF0419}" type="datetimeFigureOut">
              <a:rPr lang="fi-FI" smtClean="0"/>
              <a:t>11.2.2018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C175-392A-4FD7-BF8E-62EF277DB2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9540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FB2-18B1-448D-B5FF-14D282AF0419}" type="datetimeFigureOut">
              <a:rPr lang="fi-FI" smtClean="0"/>
              <a:t>11.2.2018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C175-392A-4FD7-BF8E-62EF277DB2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3157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FB2-18B1-448D-B5FF-14D282AF0419}" type="datetimeFigureOut">
              <a:rPr lang="fi-FI" smtClean="0"/>
              <a:t>11.2.2018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C175-392A-4FD7-BF8E-62EF277DB2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0938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6FB2-18B1-448D-B5FF-14D282AF0419}" type="datetimeFigureOut">
              <a:rPr lang="fi-FI" smtClean="0"/>
              <a:t>11.2.2018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DC175-392A-4FD7-BF8E-62EF277DB2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140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yöristetty suorakulmio 3"/>
          <p:cNvSpPr/>
          <p:nvPr/>
        </p:nvSpPr>
        <p:spPr>
          <a:xfrm>
            <a:off x="6771928" y="3724054"/>
            <a:ext cx="1282968" cy="552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Kysymysjoukko 1. esittäminen</a:t>
            </a:r>
            <a:endParaRPr lang="fi-FI" sz="1100" dirty="0"/>
          </a:p>
        </p:txBody>
      </p:sp>
      <p:sp>
        <p:nvSpPr>
          <p:cNvPr id="5" name="Pyöristetty suorakulmio 4"/>
          <p:cNvSpPr/>
          <p:nvPr/>
        </p:nvSpPr>
        <p:spPr>
          <a:xfrm>
            <a:off x="4912802" y="3769780"/>
            <a:ext cx="1328303" cy="517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Kysymysjoukko 2. esittäminen</a:t>
            </a:r>
            <a:endParaRPr lang="fi-FI" sz="1100" dirty="0"/>
          </a:p>
        </p:txBody>
      </p:sp>
      <p:sp>
        <p:nvSpPr>
          <p:cNvPr id="6" name="Pyöristetty suorakulmio 5"/>
          <p:cNvSpPr/>
          <p:nvPr/>
        </p:nvSpPr>
        <p:spPr>
          <a:xfrm>
            <a:off x="4912802" y="4730770"/>
            <a:ext cx="1328303" cy="735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Kysymysjoukko 3. esittäminen</a:t>
            </a:r>
            <a:endParaRPr lang="fi-FI" sz="1100" dirty="0"/>
          </a:p>
        </p:txBody>
      </p:sp>
      <p:sp>
        <p:nvSpPr>
          <p:cNvPr id="7" name="Pyöristetty suorakulmio 6"/>
          <p:cNvSpPr/>
          <p:nvPr/>
        </p:nvSpPr>
        <p:spPr>
          <a:xfrm>
            <a:off x="109270" y="2645434"/>
            <a:ext cx="1571482" cy="581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Tehtäväjoukkojen arpominen jokaiseen osioon</a:t>
            </a:r>
            <a:endParaRPr lang="fi-FI" sz="1100" dirty="0"/>
          </a:p>
        </p:txBody>
      </p:sp>
      <p:sp>
        <p:nvSpPr>
          <p:cNvPr id="8" name="Pyöristetty suorakulmio 7"/>
          <p:cNvSpPr/>
          <p:nvPr/>
        </p:nvSpPr>
        <p:spPr>
          <a:xfrm>
            <a:off x="2444152" y="2645434"/>
            <a:ext cx="1950013" cy="550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Taustakysymyslomakkeeseen vastaaminen</a:t>
            </a:r>
            <a:endParaRPr lang="fi-FI" sz="1100" dirty="0"/>
          </a:p>
        </p:txBody>
      </p:sp>
      <p:sp>
        <p:nvSpPr>
          <p:cNvPr id="9" name="Pyöristetty suorakulmio 8"/>
          <p:cNvSpPr/>
          <p:nvPr/>
        </p:nvSpPr>
        <p:spPr>
          <a:xfrm>
            <a:off x="5052205" y="2603739"/>
            <a:ext cx="1468422" cy="751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Maapallodemo Desktop</a:t>
            </a:r>
          </a:p>
          <a:p>
            <a:pPr algn="ctr"/>
            <a:r>
              <a:rPr lang="fi-FI" sz="1100" dirty="0" smtClean="0"/>
              <a:t>Tehtäväjoukko 2.</a:t>
            </a:r>
            <a:endParaRPr lang="fi-FI" sz="1100" dirty="0"/>
          </a:p>
        </p:txBody>
      </p:sp>
      <p:sp>
        <p:nvSpPr>
          <p:cNvPr id="10" name="Pyöristetty suorakulmio 9"/>
          <p:cNvSpPr/>
          <p:nvPr/>
        </p:nvSpPr>
        <p:spPr>
          <a:xfrm>
            <a:off x="8809209" y="2603739"/>
            <a:ext cx="1445558" cy="643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Maapallodemo VR </a:t>
            </a:r>
          </a:p>
          <a:p>
            <a:pPr algn="ctr"/>
            <a:r>
              <a:rPr lang="fi-FI" sz="1100" dirty="0" smtClean="0"/>
              <a:t>Tehtäväjoukko 1.</a:t>
            </a:r>
            <a:endParaRPr lang="fi-FI" sz="1100" dirty="0"/>
          </a:p>
        </p:txBody>
      </p:sp>
      <p:sp>
        <p:nvSpPr>
          <p:cNvPr id="11" name="Pyöristetty suorakulmio 10"/>
          <p:cNvSpPr/>
          <p:nvPr/>
        </p:nvSpPr>
        <p:spPr>
          <a:xfrm>
            <a:off x="10750778" y="2679830"/>
            <a:ext cx="1285544" cy="552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Kysymysjoukko 1. esittäminen</a:t>
            </a:r>
            <a:endParaRPr lang="fi-FI" sz="1100" dirty="0"/>
          </a:p>
        </p:txBody>
      </p:sp>
      <p:sp>
        <p:nvSpPr>
          <p:cNvPr id="12" name="Pyöristetty suorakulmio 11"/>
          <p:cNvSpPr/>
          <p:nvPr/>
        </p:nvSpPr>
        <p:spPr>
          <a:xfrm>
            <a:off x="10160779" y="3749509"/>
            <a:ext cx="1719487" cy="473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Pylväsdiagrammidemo VR Tehtäväjoukko 1.</a:t>
            </a:r>
          </a:p>
        </p:txBody>
      </p:sp>
      <p:sp>
        <p:nvSpPr>
          <p:cNvPr id="13" name="Pyöristetty suorakulmio 12"/>
          <p:cNvSpPr/>
          <p:nvPr/>
        </p:nvSpPr>
        <p:spPr>
          <a:xfrm>
            <a:off x="8458500" y="3735252"/>
            <a:ext cx="1275009" cy="473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 smtClean="0"/>
              <a:t>Graafidemo</a:t>
            </a:r>
            <a:r>
              <a:rPr lang="fi-FI" sz="1100" dirty="0" smtClean="0"/>
              <a:t> VR</a:t>
            </a:r>
          </a:p>
          <a:p>
            <a:pPr algn="ctr"/>
            <a:r>
              <a:rPr lang="fi-FI" sz="1100" dirty="0" smtClean="0"/>
              <a:t>Tehtäväjoukko 1.</a:t>
            </a:r>
            <a:endParaRPr lang="fi-FI" sz="1100" dirty="0"/>
          </a:p>
        </p:txBody>
      </p:sp>
      <p:sp>
        <p:nvSpPr>
          <p:cNvPr id="14" name="Pyöristetty suorakulmio 13"/>
          <p:cNvSpPr/>
          <p:nvPr/>
        </p:nvSpPr>
        <p:spPr>
          <a:xfrm>
            <a:off x="7027654" y="2676346"/>
            <a:ext cx="1285544" cy="552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Kysymysjoukko 1. esittäminen</a:t>
            </a:r>
            <a:endParaRPr lang="fi-FI" sz="1100" dirty="0"/>
          </a:p>
        </p:txBody>
      </p:sp>
      <p:sp>
        <p:nvSpPr>
          <p:cNvPr id="19" name="Pyöristetty suorakulmio 18"/>
          <p:cNvSpPr/>
          <p:nvPr/>
        </p:nvSpPr>
        <p:spPr>
          <a:xfrm>
            <a:off x="891967" y="4834233"/>
            <a:ext cx="1285544" cy="552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Kysymysjoukko 1. esittäminen</a:t>
            </a:r>
            <a:endParaRPr lang="fi-FI" sz="1100" dirty="0"/>
          </a:p>
        </p:txBody>
      </p:sp>
      <p:sp>
        <p:nvSpPr>
          <p:cNvPr id="20" name="Pyöristetty suorakulmio 19"/>
          <p:cNvSpPr/>
          <p:nvPr/>
        </p:nvSpPr>
        <p:spPr>
          <a:xfrm>
            <a:off x="2920830" y="4840038"/>
            <a:ext cx="1328303" cy="517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Kysymysjoukko 2. esittäminen</a:t>
            </a:r>
            <a:endParaRPr lang="fi-FI" sz="1100" dirty="0"/>
          </a:p>
        </p:txBody>
      </p:sp>
      <p:sp>
        <p:nvSpPr>
          <p:cNvPr id="21" name="Pyöristetty suorakulmio 20"/>
          <p:cNvSpPr/>
          <p:nvPr/>
        </p:nvSpPr>
        <p:spPr>
          <a:xfrm>
            <a:off x="2673177" y="3769780"/>
            <a:ext cx="1795423" cy="473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Pylväsdiagrammidemo Desktop, Tehtäväjoukko 1.</a:t>
            </a:r>
          </a:p>
        </p:txBody>
      </p:sp>
      <p:sp>
        <p:nvSpPr>
          <p:cNvPr id="22" name="Pyöristetty suorakulmio 21"/>
          <p:cNvSpPr/>
          <p:nvPr/>
        </p:nvSpPr>
        <p:spPr>
          <a:xfrm>
            <a:off x="888408" y="3769780"/>
            <a:ext cx="1275009" cy="533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 smtClean="0"/>
              <a:t>Graafidemo</a:t>
            </a:r>
            <a:r>
              <a:rPr lang="fi-FI" sz="1100" dirty="0" smtClean="0"/>
              <a:t> Desktop,</a:t>
            </a:r>
          </a:p>
          <a:p>
            <a:pPr algn="ctr"/>
            <a:r>
              <a:rPr lang="fi-FI" sz="1100" dirty="0" smtClean="0"/>
              <a:t>Tehtäväjoukko 1.</a:t>
            </a:r>
            <a:endParaRPr lang="fi-FI" sz="1100" dirty="0"/>
          </a:p>
        </p:txBody>
      </p:sp>
      <p:sp>
        <p:nvSpPr>
          <p:cNvPr id="23" name="Nuoli oikealle 22"/>
          <p:cNvSpPr/>
          <p:nvPr/>
        </p:nvSpPr>
        <p:spPr>
          <a:xfrm>
            <a:off x="1925515" y="2828411"/>
            <a:ext cx="316523" cy="27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Nuoli oikealle 23"/>
          <p:cNvSpPr/>
          <p:nvPr/>
        </p:nvSpPr>
        <p:spPr>
          <a:xfrm>
            <a:off x="4596279" y="2842042"/>
            <a:ext cx="316523" cy="27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Nuoli oikealle 24"/>
          <p:cNvSpPr/>
          <p:nvPr/>
        </p:nvSpPr>
        <p:spPr>
          <a:xfrm>
            <a:off x="6601617" y="2842042"/>
            <a:ext cx="316523" cy="27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Nuoli oikealle 25"/>
          <p:cNvSpPr/>
          <p:nvPr/>
        </p:nvSpPr>
        <p:spPr>
          <a:xfrm>
            <a:off x="8422712" y="2814727"/>
            <a:ext cx="316523" cy="27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Nuoli oikealle 26"/>
          <p:cNvSpPr/>
          <p:nvPr/>
        </p:nvSpPr>
        <p:spPr>
          <a:xfrm>
            <a:off x="10283253" y="2842042"/>
            <a:ext cx="316523" cy="27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8" name="Nuoli oikealle 27"/>
          <p:cNvSpPr/>
          <p:nvPr/>
        </p:nvSpPr>
        <p:spPr>
          <a:xfrm rot="5400000">
            <a:off x="11235288" y="3329439"/>
            <a:ext cx="316523" cy="27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Nuoli oikealle 28"/>
          <p:cNvSpPr/>
          <p:nvPr/>
        </p:nvSpPr>
        <p:spPr>
          <a:xfrm rot="10800000">
            <a:off x="9784325" y="3834227"/>
            <a:ext cx="316523" cy="27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Nuoli oikealle 29"/>
          <p:cNvSpPr/>
          <p:nvPr/>
        </p:nvSpPr>
        <p:spPr>
          <a:xfrm rot="10800000">
            <a:off x="8098436" y="3834226"/>
            <a:ext cx="316523" cy="27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Nuoli oikealle 30"/>
          <p:cNvSpPr/>
          <p:nvPr/>
        </p:nvSpPr>
        <p:spPr>
          <a:xfrm rot="10800000">
            <a:off x="6351852" y="3834225"/>
            <a:ext cx="316523" cy="27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2" name="Nuoli oikealle 31"/>
          <p:cNvSpPr/>
          <p:nvPr/>
        </p:nvSpPr>
        <p:spPr>
          <a:xfrm rot="10800000">
            <a:off x="4536348" y="3834225"/>
            <a:ext cx="316523" cy="27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Nuoli oikealle 32"/>
          <p:cNvSpPr/>
          <p:nvPr/>
        </p:nvSpPr>
        <p:spPr>
          <a:xfrm rot="10800000">
            <a:off x="2224006" y="3834224"/>
            <a:ext cx="316523" cy="27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Nuoli oikealle 33"/>
          <p:cNvSpPr/>
          <p:nvPr/>
        </p:nvSpPr>
        <p:spPr>
          <a:xfrm rot="5400000">
            <a:off x="1384827" y="4434845"/>
            <a:ext cx="316523" cy="27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6" name="Nuoli oikealle 35"/>
          <p:cNvSpPr/>
          <p:nvPr/>
        </p:nvSpPr>
        <p:spPr>
          <a:xfrm>
            <a:off x="2383655" y="4973545"/>
            <a:ext cx="316523" cy="27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Nuoli oikealle 36"/>
          <p:cNvSpPr/>
          <p:nvPr/>
        </p:nvSpPr>
        <p:spPr>
          <a:xfrm>
            <a:off x="4468600" y="4959915"/>
            <a:ext cx="316523" cy="27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4211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66</Words>
  <Application>Microsoft Office PowerPoint</Application>
  <PresentationFormat>Laajakuva</PresentationFormat>
  <Paragraphs>19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Office-teema</vt:lpstr>
      <vt:lpstr>PowerPoint-esitys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Hassi Sakari</dc:creator>
  <cp:lastModifiedBy>Hassi Sakari</cp:lastModifiedBy>
  <cp:revision>4</cp:revision>
  <dcterms:created xsi:type="dcterms:W3CDTF">2018-02-11T14:05:07Z</dcterms:created>
  <dcterms:modified xsi:type="dcterms:W3CDTF">2018-02-11T14:41:23Z</dcterms:modified>
</cp:coreProperties>
</file>