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 smtClean="0"/>
              <a:t>Muokkaa alaotsikon perustyyliä napsautt.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96FB2-18B1-448D-B5FF-14D282AF0419}" type="datetimeFigureOut">
              <a:rPr lang="fi-FI" smtClean="0"/>
              <a:t>8.4.2018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DC175-392A-4FD7-BF8E-62EF277DB22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17480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96FB2-18B1-448D-B5FF-14D282AF0419}" type="datetimeFigureOut">
              <a:rPr lang="fi-FI" smtClean="0"/>
              <a:t>8.4.2018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DC175-392A-4FD7-BF8E-62EF277DB22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122165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96FB2-18B1-448D-B5FF-14D282AF0419}" type="datetimeFigureOut">
              <a:rPr lang="fi-FI" smtClean="0"/>
              <a:t>8.4.2018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DC175-392A-4FD7-BF8E-62EF277DB22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11250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96FB2-18B1-448D-B5FF-14D282AF0419}" type="datetimeFigureOut">
              <a:rPr lang="fi-FI" smtClean="0"/>
              <a:t>8.4.2018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DC175-392A-4FD7-BF8E-62EF277DB22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41459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96FB2-18B1-448D-B5FF-14D282AF0419}" type="datetimeFigureOut">
              <a:rPr lang="fi-FI" smtClean="0"/>
              <a:t>8.4.2018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DC175-392A-4FD7-BF8E-62EF277DB22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30816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96FB2-18B1-448D-B5FF-14D282AF0419}" type="datetimeFigureOut">
              <a:rPr lang="fi-FI" smtClean="0"/>
              <a:t>8.4.2018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DC175-392A-4FD7-BF8E-62EF277DB22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29296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5" name="Tekstin paikkamerkki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6" name="Sisällön paikkamerkk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7" name="Päivämäärän paikkamerkki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96FB2-18B1-448D-B5FF-14D282AF0419}" type="datetimeFigureOut">
              <a:rPr lang="fi-FI" smtClean="0"/>
              <a:t>8.4.2018</a:t>
            </a:fld>
            <a:endParaRPr lang="fi-FI"/>
          </a:p>
        </p:txBody>
      </p:sp>
      <p:sp>
        <p:nvSpPr>
          <p:cNvPr id="8" name="Alatunnisteen paikkamerk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Dian numeron paikkamerkki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DC175-392A-4FD7-BF8E-62EF277DB22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43967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96FB2-18B1-448D-B5FF-14D282AF0419}" type="datetimeFigureOut">
              <a:rPr lang="fi-FI" smtClean="0"/>
              <a:t>8.4.2018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Dian numeron paikkamerkki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DC175-392A-4FD7-BF8E-62EF277DB22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78487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96FB2-18B1-448D-B5FF-14D282AF0419}" type="datetimeFigureOut">
              <a:rPr lang="fi-FI" smtClean="0"/>
              <a:t>8.4.2018</a:t>
            </a:fld>
            <a:endParaRPr lang="fi-FI"/>
          </a:p>
        </p:txBody>
      </p:sp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DC175-392A-4FD7-BF8E-62EF277DB22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95408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96FB2-18B1-448D-B5FF-14D282AF0419}" type="datetimeFigureOut">
              <a:rPr lang="fi-FI" smtClean="0"/>
              <a:t>8.4.2018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DC175-392A-4FD7-BF8E-62EF277DB22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31571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Kuvan paikkamerkki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96FB2-18B1-448D-B5FF-14D282AF0419}" type="datetimeFigureOut">
              <a:rPr lang="fi-FI" smtClean="0"/>
              <a:t>8.4.2018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DC175-392A-4FD7-BF8E-62EF277DB22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109383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96FB2-18B1-448D-B5FF-14D282AF0419}" type="datetimeFigureOut">
              <a:rPr lang="fi-FI" smtClean="0"/>
              <a:t>8.4.2018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DC175-392A-4FD7-BF8E-62EF277DB22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1404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yöristetty suorakulmio 3"/>
          <p:cNvSpPr/>
          <p:nvPr/>
        </p:nvSpPr>
        <p:spPr>
          <a:xfrm>
            <a:off x="8233282" y="3517906"/>
            <a:ext cx="1282968" cy="5520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dirty="0" smtClean="0"/>
              <a:t>Kysymysjoukko 1. </a:t>
            </a:r>
            <a:r>
              <a:rPr lang="fi-FI" sz="1100" dirty="0"/>
              <a:t>vastaaminen</a:t>
            </a:r>
            <a:endParaRPr lang="fi-FI" sz="1100" dirty="0"/>
          </a:p>
        </p:txBody>
      </p:sp>
      <p:sp>
        <p:nvSpPr>
          <p:cNvPr id="5" name="Pyöristetty suorakulmio 4"/>
          <p:cNvSpPr/>
          <p:nvPr/>
        </p:nvSpPr>
        <p:spPr>
          <a:xfrm>
            <a:off x="2420703" y="3565712"/>
            <a:ext cx="1328303" cy="517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dirty="0" smtClean="0"/>
              <a:t>Kysymysjoukko 2. esittäminen</a:t>
            </a:r>
            <a:endParaRPr lang="fi-FI" sz="1100" dirty="0"/>
          </a:p>
        </p:txBody>
      </p:sp>
      <p:sp>
        <p:nvSpPr>
          <p:cNvPr id="6" name="Pyöristetty suorakulmio 5"/>
          <p:cNvSpPr/>
          <p:nvPr/>
        </p:nvSpPr>
        <p:spPr>
          <a:xfrm>
            <a:off x="7997787" y="4629305"/>
            <a:ext cx="1328303" cy="6335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dirty="0" smtClean="0"/>
              <a:t>Kysymysjoukko 3. esittäminen</a:t>
            </a:r>
            <a:endParaRPr lang="fi-FI" sz="1100" dirty="0"/>
          </a:p>
        </p:txBody>
      </p:sp>
      <p:sp>
        <p:nvSpPr>
          <p:cNvPr id="8" name="Pyöristetty suorakulmio 7"/>
          <p:cNvSpPr/>
          <p:nvPr/>
        </p:nvSpPr>
        <p:spPr>
          <a:xfrm>
            <a:off x="344943" y="2364098"/>
            <a:ext cx="1950013" cy="5506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dirty="0" smtClean="0"/>
              <a:t>Taustakysymyslomakkeeseen vastaaminen</a:t>
            </a:r>
            <a:endParaRPr lang="fi-FI" sz="1100" dirty="0"/>
          </a:p>
        </p:txBody>
      </p:sp>
      <p:sp>
        <p:nvSpPr>
          <p:cNvPr id="9" name="Pyöristetty suorakulmio 8"/>
          <p:cNvSpPr/>
          <p:nvPr/>
        </p:nvSpPr>
        <p:spPr>
          <a:xfrm>
            <a:off x="2952996" y="2322403"/>
            <a:ext cx="1468422" cy="7519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dirty="0" smtClean="0"/>
              <a:t>Maapallodemo </a:t>
            </a:r>
            <a:r>
              <a:rPr lang="fi-FI" sz="1100" dirty="0" smtClean="0"/>
              <a:t>WS</a:t>
            </a:r>
            <a:endParaRPr lang="fi-FI" sz="1100" dirty="0" smtClean="0"/>
          </a:p>
          <a:p>
            <a:pPr algn="ctr"/>
            <a:r>
              <a:rPr lang="fi-FI" sz="1100" dirty="0" smtClean="0"/>
              <a:t>Tehtäväjoukko 2.</a:t>
            </a:r>
            <a:endParaRPr lang="fi-FI" sz="1100" dirty="0"/>
          </a:p>
        </p:txBody>
      </p:sp>
      <p:sp>
        <p:nvSpPr>
          <p:cNvPr id="10" name="Pyöristetty suorakulmio 9"/>
          <p:cNvSpPr/>
          <p:nvPr/>
        </p:nvSpPr>
        <p:spPr>
          <a:xfrm>
            <a:off x="6710000" y="2322403"/>
            <a:ext cx="1445558" cy="6438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dirty="0" smtClean="0"/>
              <a:t>Maapallodemo VR </a:t>
            </a:r>
          </a:p>
          <a:p>
            <a:pPr algn="ctr"/>
            <a:r>
              <a:rPr lang="fi-FI" sz="1100" dirty="0" smtClean="0"/>
              <a:t>Tehtäväjoukko 1.</a:t>
            </a:r>
            <a:endParaRPr lang="fi-FI" sz="1100" dirty="0"/>
          </a:p>
        </p:txBody>
      </p:sp>
      <p:sp>
        <p:nvSpPr>
          <p:cNvPr id="11" name="Pyöristetty suorakulmio 10"/>
          <p:cNvSpPr/>
          <p:nvPr/>
        </p:nvSpPr>
        <p:spPr>
          <a:xfrm>
            <a:off x="8651569" y="2398494"/>
            <a:ext cx="1285544" cy="5520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dirty="0" smtClean="0"/>
              <a:t>Kysymysjoukko 1. </a:t>
            </a:r>
            <a:r>
              <a:rPr lang="fi-FI" sz="1100" dirty="0"/>
              <a:t>vastaaminen</a:t>
            </a:r>
            <a:endParaRPr lang="fi-FI" sz="1100" dirty="0"/>
          </a:p>
        </p:txBody>
      </p:sp>
      <p:sp>
        <p:nvSpPr>
          <p:cNvPr id="12" name="Pyöristetty suorakulmio 11"/>
          <p:cNvSpPr/>
          <p:nvPr/>
        </p:nvSpPr>
        <p:spPr>
          <a:xfrm>
            <a:off x="10010197" y="3553757"/>
            <a:ext cx="1719487" cy="4732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dirty="0" smtClean="0"/>
              <a:t>Pylväsdiagrammidemo VR Tehtäväjoukko 1.</a:t>
            </a:r>
          </a:p>
        </p:txBody>
      </p:sp>
      <p:sp>
        <p:nvSpPr>
          <p:cNvPr id="13" name="Pyöristetty suorakulmio 12"/>
          <p:cNvSpPr/>
          <p:nvPr/>
        </p:nvSpPr>
        <p:spPr>
          <a:xfrm>
            <a:off x="2479319" y="4709426"/>
            <a:ext cx="1275009" cy="4732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dirty="0" err="1" smtClean="0"/>
              <a:t>Graafidemo</a:t>
            </a:r>
            <a:r>
              <a:rPr lang="fi-FI" sz="1100" dirty="0" smtClean="0"/>
              <a:t> </a:t>
            </a:r>
            <a:r>
              <a:rPr lang="fi-FI" sz="1100" dirty="0" smtClean="0"/>
              <a:t>WS</a:t>
            </a:r>
            <a:endParaRPr lang="fi-FI" sz="1100" dirty="0" smtClean="0"/>
          </a:p>
          <a:p>
            <a:pPr algn="ctr"/>
            <a:r>
              <a:rPr lang="fi-FI" sz="1100" dirty="0" smtClean="0"/>
              <a:t>Tehtäväjoukko 1.</a:t>
            </a:r>
            <a:endParaRPr lang="fi-FI" sz="1100" dirty="0"/>
          </a:p>
        </p:txBody>
      </p:sp>
      <p:sp>
        <p:nvSpPr>
          <p:cNvPr id="14" name="Pyöristetty suorakulmio 13"/>
          <p:cNvSpPr/>
          <p:nvPr/>
        </p:nvSpPr>
        <p:spPr>
          <a:xfrm>
            <a:off x="4928445" y="2395010"/>
            <a:ext cx="1285544" cy="5520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dirty="0" smtClean="0"/>
              <a:t>Kysymysjoukko 1. </a:t>
            </a:r>
            <a:r>
              <a:rPr lang="fi-FI" sz="1100" dirty="0" smtClean="0"/>
              <a:t>vastaaminen</a:t>
            </a:r>
            <a:endParaRPr lang="fi-FI" sz="1100" dirty="0"/>
          </a:p>
        </p:txBody>
      </p:sp>
      <p:sp>
        <p:nvSpPr>
          <p:cNvPr id="20" name="Pyöristetty suorakulmio 19"/>
          <p:cNvSpPr/>
          <p:nvPr/>
        </p:nvSpPr>
        <p:spPr>
          <a:xfrm>
            <a:off x="6126280" y="4705053"/>
            <a:ext cx="1328303" cy="517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dirty="0" smtClean="0"/>
              <a:t>Kysymysjoukko 2. esittäminen</a:t>
            </a:r>
            <a:endParaRPr lang="fi-FI" sz="1100" dirty="0"/>
          </a:p>
        </p:txBody>
      </p:sp>
      <p:sp>
        <p:nvSpPr>
          <p:cNvPr id="21" name="Pyöristetty suorakulmio 20"/>
          <p:cNvSpPr/>
          <p:nvPr/>
        </p:nvSpPr>
        <p:spPr>
          <a:xfrm>
            <a:off x="5966005" y="3574028"/>
            <a:ext cx="1795423" cy="4732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dirty="0" smtClean="0"/>
              <a:t>Pylväsdiagrammidemo </a:t>
            </a:r>
            <a:r>
              <a:rPr lang="fi-FI" sz="1100" dirty="0" smtClean="0"/>
              <a:t>WS, </a:t>
            </a:r>
            <a:r>
              <a:rPr lang="fi-FI" sz="1100" dirty="0" smtClean="0"/>
              <a:t>Tehtäväjoukko 1.</a:t>
            </a:r>
          </a:p>
        </p:txBody>
      </p:sp>
      <p:sp>
        <p:nvSpPr>
          <p:cNvPr id="22" name="Pyöristetty suorakulmio 21"/>
          <p:cNvSpPr/>
          <p:nvPr/>
        </p:nvSpPr>
        <p:spPr>
          <a:xfrm>
            <a:off x="651747" y="3587602"/>
            <a:ext cx="1275009" cy="5336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dirty="0" err="1" smtClean="0"/>
              <a:t>Graafidemo</a:t>
            </a:r>
            <a:r>
              <a:rPr lang="fi-FI" sz="1100" dirty="0" smtClean="0"/>
              <a:t> </a:t>
            </a:r>
            <a:r>
              <a:rPr lang="fi-FI" sz="1100" dirty="0" smtClean="0"/>
              <a:t>VR,</a:t>
            </a:r>
            <a:endParaRPr lang="fi-FI" sz="1100" dirty="0" smtClean="0"/>
          </a:p>
          <a:p>
            <a:pPr algn="ctr"/>
            <a:r>
              <a:rPr lang="fi-FI" sz="1100" dirty="0" smtClean="0"/>
              <a:t>Tehtäväjoukko 1.</a:t>
            </a:r>
            <a:endParaRPr lang="fi-FI" sz="1100" dirty="0"/>
          </a:p>
        </p:txBody>
      </p:sp>
      <p:sp>
        <p:nvSpPr>
          <p:cNvPr id="24" name="Nuoli oikealle 23"/>
          <p:cNvSpPr/>
          <p:nvPr/>
        </p:nvSpPr>
        <p:spPr>
          <a:xfrm>
            <a:off x="2497070" y="2560706"/>
            <a:ext cx="316523" cy="2753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5" name="Nuoli oikealle 24"/>
          <p:cNvSpPr/>
          <p:nvPr/>
        </p:nvSpPr>
        <p:spPr>
          <a:xfrm>
            <a:off x="4502408" y="2560706"/>
            <a:ext cx="316523" cy="2753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6" name="Nuoli oikealle 25"/>
          <p:cNvSpPr/>
          <p:nvPr/>
        </p:nvSpPr>
        <p:spPr>
          <a:xfrm>
            <a:off x="6323503" y="2533391"/>
            <a:ext cx="316523" cy="2753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7" name="Nuoli oikealle 26"/>
          <p:cNvSpPr/>
          <p:nvPr/>
        </p:nvSpPr>
        <p:spPr>
          <a:xfrm>
            <a:off x="8184044" y="2560706"/>
            <a:ext cx="316523" cy="2753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8" name="Nuoli oikealle 27"/>
          <p:cNvSpPr/>
          <p:nvPr/>
        </p:nvSpPr>
        <p:spPr>
          <a:xfrm rot="5400000">
            <a:off x="10928650" y="3094936"/>
            <a:ext cx="316523" cy="2753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9" name="Nuoli oikealle 28"/>
          <p:cNvSpPr/>
          <p:nvPr/>
        </p:nvSpPr>
        <p:spPr>
          <a:xfrm rot="10800000">
            <a:off x="9633743" y="3638475"/>
            <a:ext cx="316523" cy="2753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1" name="Nuoli oikealle 30"/>
          <p:cNvSpPr/>
          <p:nvPr/>
        </p:nvSpPr>
        <p:spPr>
          <a:xfrm rot="10800000">
            <a:off x="7813206" y="3628077"/>
            <a:ext cx="316523" cy="2753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2" name="Nuoli oikealle 31"/>
          <p:cNvSpPr/>
          <p:nvPr/>
        </p:nvSpPr>
        <p:spPr>
          <a:xfrm rot="10800000">
            <a:off x="5553983" y="3673003"/>
            <a:ext cx="316523" cy="2753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4" name="Nuoli oikealle 33"/>
          <p:cNvSpPr/>
          <p:nvPr/>
        </p:nvSpPr>
        <p:spPr>
          <a:xfrm rot="5400000">
            <a:off x="1061716" y="4239093"/>
            <a:ext cx="316523" cy="2753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6" name="Nuoli oikealle 35"/>
          <p:cNvSpPr/>
          <p:nvPr/>
        </p:nvSpPr>
        <p:spPr>
          <a:xfrm>
            <a:off x="3927901" y="4808401"/>
            <a:ext cx="316523" cy="2753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7" name="Nuoli oikealle 36"/>
          <p:cNvSpPr/>
          <p:nvPr/>
        </p:nvSpPr>
        <p:spPr>
          <a:xfrm>
            <a:off x="5700411" y="4842270"/>
            <a:ext cx="316523" cy="2753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9" name="Pyöristetty suorakulmio 38"/>
          <p:cNvSpPr/>
          <p:nvPr/>
        </p:nvSpPr>
        <p:spPr>
          <a:xfrm>
            <a:off x="10444140" y="2395202"/>
            <a:ext cx="1285544" cy="5520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dirty="0" smtClean="0"/>
              <a:t>Kysymysjoukko </a:t>
            </a:r>
            <a:r>
              <a:rPr lang="fi-FI" sz="1100" dirty="0" smtClean="0"/>
              <a:t>2. </a:t>
            </a:r>
            <a:r>
              <a:rPr lang="fi-FI" sz="1100" dirty="0" smtClean="0"/>
              <a:t>esittäminen</a:t>
            </a:r>
            <a:endParaRPr lang="fi-FI" sz="1100" dirty="0"/>
          </a:p>
        </p:txBody>
      </p:sp>
      <p:sp>
        <p:nvSpPr>
          <p:cNvPr id="40" name="Nuoli oikealle 39"/>
          <p:cNvSpPr/>
          <p:nvPr/>
        </p:nvSpPr>
        <p:spPr>
          <a:xfrm>
            <a:off x="9976615" y="2557414"/>
            <a:ext cx="316523" cy="2753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1" name="Pyöristetty suorakulmio 40"/>
          <p:cNvSpPr/>
          <p:nvPr/>
        </p:nvSpPr>
        <p:spPr>
          <a:xfrm>
            <a:off x="597277" y="4672710"/>
            <a:ext cx="1285544" cy="5520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dirty="0" smtClean="0"/>
              <a:t>Kysymysjoukko </a:t>
            </a:r>
            <a:r>
              <a:rPr lang="fi-FI" sz="1100" dirty="0" smtClean="0"/>
              <a:t>1. </a:t>
            </a:r>
            <a:r>
              <a:rPr lang="fi-FI" sz="1100" dirty="0"/>
              <a:t>vastaaminen</a:t>
            </a:r>
            <a:endParaRPr lang="fi-FI" sz="1100" dirty="0"/>
          </a:p>
        </p:txBody>
      </p:sp>
      <p:sp>
        <p:nvSpPr>
          <p:cNvPr id="43" name="Nuoli oikealle 42"/>
          <p:cNvSpPr/>
          <p:nvPr/>
        </p:nvSpPr>
        <p:spPr>
          <a:xfrm rot="10800000">
            <a:off x="1998427" y="3703402"/>
            <a:ext cx="316523" cy="2753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4" name="Pyöristetty suorakulmio 43"/>
          <p:cNvSpPr/>
          <p:nvPr/>
        </p:nvSpPr>
        <p:spPr>
          <a:xfrm>
            <a:off x="4297532" y="4670018"/>
            <a:ext cx="1285544" cy="5520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dirty="0" smtClean="0"/>
              <a:t>Kysymysjoukko 1. </a:t>
            </a:r>
            <a:r>
              <a:rPr lang="fi-FI" sz="1100" dirty="0"/>
              <a:t>vastaaminen</a:t>
            </a:r>
            <a:endParaRPr lang="fi-FI" sz="1100" dirty="0"/>
          </a:p>
        </p:txBody>
      </p:sp>
      <p:sp>
        <p:nvSpPr>
          <p:cNvPr id="45" name="Nuoli oikealle 44"/>
          <p:cNvSpPr/>
          <p:nvPr/>
        </p:nvSpPr>
        <p:spPr>
          <a:xfrm>
            <a:off x="7559544" y="4824023"/>
            <a:ext cx="316523" cy="2753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6" name="Nuoli oikealle 45"/>
          <p:cNvSpPr/>
          <p:nvPr/>
        </p:nvSpPr>
        <p:spPr>
          <a:xfrm>
            <a:off x="2030648" y="4808398"/>
            <a:ext cx="316523" cy="2753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7" name="Pyöristetty suorakulmio 46"/>
          <p:cNvSpPr/>
          <p:nvPr/>
        </p:nvSpPr>
        <p:spPr>
          <a:xfrm>
            <a:off x="4186514" y="3565020"/>
            <a:ext cx="1285544" cy="5520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dirty="0" smtClean="0"/>
              <a:t>Kysymysjoukko </a:t>
            </a:r>
            <a:r>
              <a:rPr lang="fi-FI" sz="1100" dirty="0" smtClean="0"/>
              <a:t>1. </a:t>
            </a:r>
            <a:r>
              <a:rPr lang="fi-FI" sz="1100" dirty="0"/>
              <a:t>vastaaminen</a:t>
            </a:r>
            <a:endParaRPr lang="fi-FI" sz="1100" dirty="0"/>
          </a:p>
        </p:txBody>
      </p:sp>
      <p:sp>
        <p:nvSpPr>
          <p:cNvPr id="48" name="Nuoli oikealle 47"/>
          <p:cNvSpPr/>
          <p:nvPr/>
        </p:nvSpPr>
        <p:spPr>
          <a:xfrm rot="10800000">
            <a:off x="3792326" y="3703401"/>
            <a:ext cx="316523" cy="2753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42119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74</Words>
  <Application>Microsoft Office PowerPoint</Application>
  <PresentationFormat>Laajakuva</PresentationFormat>
  <Paragraphs>21</Paragraphs>
  <Slides>1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Office-teema</vt:lpstr>
      <vt:lpstr>PowerPoint-esitys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PowerPoint-esitys</dc:title>
  <dc:creator>Hassi Sakari</dc:creator>
  <cp:lastModifiedBy>Hassi Sakari</cp:lastModifiedBy>
  <cp:revision>6</cp:revision>
  <dcterms:created xsi:type="dcterms:W3CDTF">2018-02-11T14:05:07Z</dcterms:created>
  <dcterms:modified xsi:type="dcterms:W3CDTF">2018-04-08T11:23:13Z</dcterms:modified>
</cp:coreProperties>
</file>