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9T17:23:47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9T17:23:48.1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D08B-8408-4AE0-970E-3C51E2E68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12" y="0"/>
            <a:ext cx="11402007" cy="4133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City International University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/>
            </a:br>
            <a:r>
              <a:rPr lang="en-US" sz="1800" dirty="0"/>
              <a:t>Course Title: -Object Oriented Programming Sessional</a:t>
            </a:r>
            <a:br>
              <a:rPr lang="en-US" sz="1800" dirty="0"/>
            </a:br>
            <a:r>
              <a:rPr lang="en-US" sz="1800" dirty="0"/>
              <a:t>Course Code: -212</a:t>
            </a:r>
            <a:br>
              <a:rPr lang="en-US" sz="1800" dirty="0"/>
            </a:br>
            <a:r>
              <a:rPr lang="en-US" sz="1800" dirty="0"/>
              <a:t>Project Name: -</a:t>
            </a:r>
            <a:r>
              <a:rPr lang="en-US" sz="1800" b="1" dirty="0"/>
              <a:t>Hotel Management System</a:t>
            </a:r>
            <a:br>
              <a:rPr lang="en-US" sz="1800" dirty="0"/>
            </a:br>
            <a:r>
              <a:rPr lang="en-US" sz="1800" dirty="0"/>
              <a:t>Group: </a:t>
            </a:r>
            <a:r>
              <a:rPr lang="en-US" sz="1800"/>
              <a:t>- 06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AD4A-3815-40F0-9F1D-230621060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453" y="4195851"/>
            <a:ext cx="10170366" cy="2599759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	</a:t>
            </a:r>
            <a:r>
              <a:rPr lang="en-US" b="1" dirty="0"/>
              <a:t>								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Muhtadir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								Name:-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Sakhawat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											ID:- CSE 02107065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									Name:-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Rizbi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Ahmmad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ID:- CSE 02107051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Name:-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Tonmoy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Barua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ID:- CSE 02107059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</a:t>
            </a:r>
            <a:r>
              <a:rPr lang="en-US" dirty="0"/>
              <a:t>	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C9FE7-D27E-40A9-82C4-4B8683FF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9" y="62390"/>
            <a:ext cx="1352940" cy="15797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7A6935-24B1-45D9-AD13-299D10FC894F}"/>
              </a:ext>
            </a:extLst>
          </p:cNvPr>
          <p:cNvGrpSpPr/>
          <p:nvPr/>
        </p:nvGrpSpPr>
        <p:grpSpPr>
          <a:xfrm>
            <a:off x="6120808" y="5383462"/>
            <a:ext cx="360" cy="360"/>
            <a:chOff x="6120808" y="53834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39FEFB-6947-4BB9-B146-5866B2AF4D75}"/>
                    </a:ext>
                  </a:extLst>
                </p14:cNvPr>
                <p14:cNvContentPartPr/>
                <p14:nvPr/>
              </p14:nvContentPartPr>
              <p14:xfrm>
                <a:off x="6120808" y="538346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39FEFB-6947-4BB9-B146-5866B2AF4D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1808" y="5374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14D016-7202-481F-935C-AAC3CF5E1CF4}"/>
                    </a:ext>
                  </a:extLst>
                </p14:cNvPr>
                <p14:cNvContentPartPr/>
                <p14:nvPr/>
              </p14:nvContentPartPr>
              <p14:xfrm>
                <a:off x="6120808" y="538346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14D016-7202-481F-935C-AAC3CF5E1C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1808" y="5374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46817CA1-A7BA-4733-B8EC-C74A86B28766}"/>
              </a:ext>
            </a:extLst>
          </p:cNvPr>
          <p:cNvSpPr/>
          <p:nvPr/>
        </p:nvSpPr>
        <p:spPr>
          <a:xfrm>
            <a:off x="1875453" y="3872204"/>
            <a:ext cx="9834465" cy="19501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DAF5-D1B9-4FDB-974E-57D1870E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84584"/>
            <a:ext cx="8915399" cy="79776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F4CC6-CF97-4A3E-BF53-1B327FC73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915" y="1231641"/>
            <a:ext cx="7686675" cy="54770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A3C79-9271-44B1-8B73-F0D63EAA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15" y="1231641"/>
            <a:ext cx="7686675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4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D23-4D7E-4B48-A387-ABC9C1017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254" y="265922"/>
            <a:ext cx="8915399" cy="68580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Interface(UI)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A317-9AE2-4ADA-ABD0-394550F9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718" y="1119673"/>
            <a:ext cx="10002417" cy="55703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EC8EF-7CC3-4991-BEAD-F3178AECC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3" r="503"/>
          <a:stretch/>
        </p:blipFill>
        <p:spPr>
          <a:xfrm>
            <a:off x="2158480" y="1119673"/>
            <a:ext cx="9902891" cy="55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4091-C7D3-42B7-89B1-DA55D84D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584" y="443206"/>
            <a:ext cx="8915399" cy="8444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079AA-04B8-4B7D-B317-3A89F44B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894" y="2404006"/>
            <a:ext cx="9162661" cy="2591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7D927-ED35-4D45-850F-156BC919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79" y="2404007"/>
            <a:ext cx="914527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1942-0B69-4255-A10F-2E0A7E13D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327" y="312576"/>
            <a:ext cx="8915399" cy="11262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11C25-F2FC-419C-BE6D-F09668CBE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987421"/>
            <a:ext cx="8915399" cy="39162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is being developed targeting the Android platform. To run this app user must have an android device. With a GPS Sensor and also with internet connection must.</a:t>
            </a:r>
          </a:p>
        </p:txBody>
      </p:sp>
    </p:spTree>
    <p:extLst>
      <p:ext uri="{BB962C8B-B14F-4D97-AF65-F5344CB8AC3E}">
        <p14:creationId xmlns:p14="http://schemas.microsoft.com/office/powerpoint/2010/main" val="377897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076E-3A77-43D6-AAE2-280CC53EE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77" y="1898780"/>
            <a:ext cx="8915399" cy="2262781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281-F911-454B-BEEA-A93984B5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89045"/>
            <a:ext cx="8915399" cy="4056201"/>
          </a:xfrm>
        </p:spPr>
        <p:txBody>
          <a:bodyPr>
            <a:normAutofit/>
          </a:bodyPr>
          <a:lstStyle/>
          <a:p>
            <a:r>
              <a:rPr lang="en-US" dirty="0"/>
              <a:t>						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2DBC05-B033-4308-AE5C-EABFDEF4797D}"/>
              </a:ext>
            </a:extLst>
          </p:cNvPr>
          <p:cNvSpPr/>
          <p:nvPr/>
        </p:nvSpPr>
        <p:spPr>
          <a:xfrm>
            <a:off x="6711010" y="2873828"/>
            <a:ext cx="335902" cy="429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7988-F6E4-4B22-8C0C-78CCB924A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61258"/>
            <a:ext cx="8915399" cy="475860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CONTENT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7B449-1C28-41EB-95CF-C30F9355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737119"/>
            <a:ext cx="9381963" cy="5166544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						 	Use case diagram		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objective							 User interface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 solution	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	 Cost analysis			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scope							      Application of the app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					      Thank You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takeholder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	 Q &amp; 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E8322D-C781-42E2-8681-2B898A6B2837}"/>
              </a:ext>
            </a:extLst>
          </p:cNvPr>
          <p:cNvSpPr/>
          <p:nvPr/>
        </p:nvSpPr>
        <p:spPr>
          <a:xfrm>
            <a:off x="2453951" y="942392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C2F30F8-3363-4BB7-8FB2-D6CD8F942124}"/>
              </a:ext>
            </a:extLst>
          </p:cNvPr>
          <p:cNvSpPr/>
          <p:nvPr/>
        </p:nvSpPr>
        <p:spPr>
          <a:xfrm flipH="1">
            <a:off x="2445537" y="1382639"/>
            <a:ext cx="139958" cy="839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4FC3AF4-A170-48E2-97CF-3BD348AE4F5E}"/>
              </a:ext>
            </a:extLst>
          </p:cNvPr>
          <p:cNvSpPr/>
          <p:nvPr/>
        </p:nvSpPr>
        <p:spPr>
          <a:xfrm rot="10543953">
            <a:off x="2460901" y="1841241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BA062A2-C2CF-4BE5-B0B1-75A55AD07EDF}"/>
              </a:ext>
            </a:extLst>
          </p:cNvPr>
          <p:cNvSpPr/>
          <p:nvPr/>
        </p:nvSpPr>
        <p:spPr>
          <a:xfrm>
            <a:off x="2453950" y="2228211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48354B8-DBB2-4C6C-8779-F6D24B1D7439}"/>
              </a:ext>
            </a:extLst>
          </p:cNvPr>
          <p:cNvSpPr/>
          <p:nvPr/>
        </p:nvSpPr>
        <p:spPr>
          <a:xfrm>
            <a:off x="2468406" y="2681895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B558479-27FF-42AC-B737-1B4E2A8DEE5E}"/>
              </a:ext>
            </a:extLst>
          </p:cNvPr>
          <p:cNvSpPr/>
          <p:nvPr/>
        </p:nvSpPr>
        <p:spPr>
          <a:xfrm>
            <a:off x="2468405" y="3073782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C22F03C-071B-4739-9F08-AD0BE66F1CFD}"/>
              </a:ext>
            </a:extLst>
          </p:cNvPr>
          <p:cNvSpPr/>
          <p:nvPr/>
        </p:nvSpPr>
        <p:spPr>
          <a:xfrm>
            <a:off x="8008775" y="954337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FE6E406-FE4D-474C-91A2-366FEF010153}"/>
              </a:ext>
            </a:extLst>
          </p:cNvPr>
          <p:cNvSpPr/>
          <p:nvPr/>
        </p:nvSpPr>
        <p:spPr>
          <a:xfrm>
            <a:off x="8008774" y="1438920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8D2DE5A-0D35-4D1D-9C9B-D52F147C8212}"/>
              </a:ext>
            </a:extLst>
          </p:cNvPr>
          <p:cNvSpPr/>
          <p:nvPr/>
        </p:nvSpPr>
        <p:spPr>
          <a:xfrm>
            <a:off x="8008773" y="1841240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6B0B883-10F3-4B54-9825-46C0B17670E1}"/>
              </a:ext>
            </a:extLst>
          </p:cNvPr>
          <p:cNvSpPr/>
          <p:nvPr/>
        </p:nvSpPr>
        <p:spPr>
          <a:xfrm>
            <a:off x="8008772" y="2304501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9AE0F89-AFA1-4C64-9EF2-03251F110E48}"/>
              </a:ext>
            </a:extLst>
          </p:cNvPr>
          <p:cNvSpPr/>
          <p:nvPr/>
        </p:nvSpPr>
        <p:spPr>
          <a:xfrm>
            <a:off x="8008771" y="2693501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E65B6AD-6A49-4398-A690-CB9A86A5910E}"/>
              </a:ext>
            </a:extLst>
          </p:cNvPr>
          <p:cNvSpPr/>
          <p:nvPr/>
        </p:nvSpPr>
        <p:spPr>
          <a:xfrm>
            <a:off x="8008771" y="3166478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7B95-760E-4E4B-9C8A-8E5F23CA5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682" y="732454"/>
            <a:ext cx="8915399" cy="77910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DF89-5910-437C-985F-DE5AA98C5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462" y="2006186"/>
            <a:ext cx="8915399" cy="297636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“Hotel management system” manages information about rooms, reservations, customers, and customer billing 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ustomer can make reservations, change, or cancel reservations through the hotel website.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 customer makes reservations, that person needs to check if a room the customer want to reserve is available. If a room is available, the customer enters theirs information to the system and receives a confirmation number from the web site</a:t>
            </a:r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6114-9583-4947-B722-AB556256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303" y="676470"/>
            <a:ext cx="8915399" cy="8537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2B094-C92B-4D2C-9B9D-6EB5D902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874" y="2202129"/>
            <a:ext cx="8915399" cy="31256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“Hotel Management System” is aimed to develop to maintain the day-to-day state of a guest enters/Vacation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List of Workers, payment details, etc.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provide a solution for hotels to manage most there work using a computerized process</a:t>
            </a:r>
          </a:p>
        </p:txBody>
      </p:sp>
    </p:spTree>
    <p:extLst>
      <p:ext uri="{BB962C8B-B14F-4D97-AF65-F5344CB8AC3E}">
        <p14:creationId xmlns:p14="http://schemas.microsoft.com/office/powerpoint/2010/main" val="406697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8A20-9339-45E7-94B4-FCB40E677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1972" y="359230"/>
            <a:ext cx="8915399" cy="1049694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 Solution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8CDBE-2243-4217-A479-876FAC389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792" y="1950204"/>
            <a:ext cx="8915399" cy="336824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can be solved by replacing the current manual system with a computerized and automated Hotel Management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system will store the data in a database and process advertisements quickly and efficiently.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easily accessible and remove the hassle to get the hotel reservation for the guest or resident.</a:t>
            </a:r>
          </a:p>
        </p:txBody>
      </p:sp>
    </p:spTree>
    <p:extLst>
      <p:ext uri="{BB962C8B-B14F-4D97-AF65-F5344CB8AC3E}">
        <p14:creationId xmlns:p14="http://schemas.microsoft.com/office/powerpoint/2010/main" val="1831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1D0-0104-40D9-B405-78EF08D19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47260"/>
            <a:ext cx="8915399" cy="9937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F83C5-DFD1-4F89-972E-2C141DBC5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968" y="1656186"/>
            <a:ext cx="9629192" cy="495455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Registration Process of SRS (Software Requirements Specification)</a:t>
            </a: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Check Out of SRS</a:t>
            </a: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Report Generation of SRS</a:t>
            </a: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Database of SRS</a:t>
            </a:r>
            <a:endParaRPr lang="en-US" sz="1200" b="1" dirty="0">
              <a:solidFill>
                <a:srgbClr val="333333"/>
              </a:solidFill>
              <a:latin typeface="source_sans_proregular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Non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Functional Requirements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ea typeface="MingLiU-ExtB" panose="02020500000000000000" pitchFamily="18" charset="-120"/>
              <a:cs typeface="Times New Roman" panose="02020603050405020304" pitchFamily="18" charset="0"/>
            </a:endParaRPr>
          </a:p>
          <a:p>
            <a:pPr lvl="8" algn="l"/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lvl="8" algn="l"/>
            <a:r>
              <a:rPr lang="en-US" sz="2400" i="0" dirty="0">
                <a:solidFill>
                  <a:srgbClr val="333333"/>
                </a:solidFill>
                <a:effectLst/>
                <a:latin typeface="source_sans_proregular"/>
              </a:rPr>
              <a:t>Performance</a:t>
            </a:r>
            <a:endParaRPr lang="en-US" sz="2400" dirty="0">
              <a:solidFill>
                <a:srgbClr val="333333"/>
              </a:solidFill>
              <a:latin typeface="source_sans_proregular"/>
            </a:endParaRPr>
          </a:p>
          <a:p>
            <a:pPr lvl="8" algn="l"/>
            <a:r>
              <a:rPr lang="en-US" sz="2400" i="0" dirty="0">
                <a:solidFill>
                  <a:srgbClr val="333333"/>
                </a:solidFill>
                <a:effectLst/>
                <a:latin typeface="source_sans_proregular"/>
              </a:rPr>
              <a:t>Maintainability</a:t>
            </a:r>
            <a:endParaRPr lang="en-US" sz="2400" dirty="0">
              <a:solidFill>
                <a:srgbClr val="333333"/>
              </a:solidFill>
              <a:latin typeface="source_sans_proregular"/>
            </a:endParaRPr>
          </a:p>
          <a:p>
            <a:pPr lvl="8" algn="l"/>
            <a:r>
              <a:rPr lang="en-US" sz="2400" i="0" dirty="0">
                <a:solidFill>
                  <a:srgbClr val="333333"/>
                </a:solidFill>
                <a:effectLst/>
                <a:latin typeface="source_sans_proregular"/>
              </a:rPr>
              <a:t>Reliability</a:t>
            </a:r>
            <a:endParaRPr lang="en-US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MingLiU-ExtB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9C59-440D-418C-AACB-D4864E24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3286"/>
            <a:ext cx="8915399" cy="79776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0F4D-001C-4A44-8C4E-73D670207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724" y="1690103"/>
            <a:ext cx="6810375" cy="44481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86FE2-E2A9-4D1E-9E74-E261F284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24" y="1690103"/>
            <a:ext cx="68103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3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3EDC-1242-4769-B938-FAD0593A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6617" y="265923"/>
            <a:ext cx="8915399" cy="98437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Stakeholder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85BA-2F38-4AD6-9D74-574D3D35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487" y="1911803"/>
            <a:ext cx="8915399" cy="303439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Stake:- Product/service quality and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 Stake:- Employment income and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Investors Stake:- Financial returns.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Suppliers and Vendors Stake:- Revenues and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Communities Stake:- Health, safety, economic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Governments Stake:- Taxes and GDP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20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A9A7-5A2D-4A6B-A89A-52D00026D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5907" y="349899"/>
            <a:ext cx="8915399" cy="7417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0BC42-8E8A-4200-A941-957D38B87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094" y="1376370"/>
            <a:ext cx="7809722" cy="523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EFD7B-DC38-45BB-BB18-EF8473E1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94" y="1376371"/>
            <a:ext cx="7809722" cy="52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395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1108</TotalTime>
  <Words>625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Calibri</vt:lpstr>
      <vt:lpstr>Century Gothic</vt:lpstr>
      <vt:lpstr>source_sans_proregular</vt:lpstr>
      <vt:lpstr>Times New Roman</vt:lpstr>
      <vt:lpstr>Wingdings</vt:lpstr>
      <vt:lpstr>Wingdings 3</vt:lpstr>
      <vt:lpstr>Wisp</vt:lpstr>
      <vt:lpstr>Port City International University  Course Title: -Object Oriented Programming Sessional Course Code: -212 Project Name: -Hotel Management System Group: - 06 </vt:lpstr>
      <vt:lpstr>CONTENT</vt:lpstr>
      <vt:lpstr>Problem Statement</vt:lpstr>
      <vt:lpstr>Problem Objective</vt:lpstr>
      <vt:lpstr>Preliminary Solution</vt:lpstr>
      <vt:lpstr>Project Scope</vt:lpstr>
      <vt:lpstr>System Architecture</vt:lpstr>
      <vt:lpstr>Project Stakeholder</vt:lpstr>
      <vt:lpstr>Use Case Diagram</vt:lpstr>
      <vt:lpstr>Activity Diagram</vt:lpstr>
      <vt:lpstr>User Interface(UI)</vt:lpstr>
      <vt:lpstr>Cost Analysis</vt:lpstr>
      <vt:lpstr>Application Of the App</vt:lpstr>
      <vt:lpstr>     Thank You </vt:lpstr>
      <vt:lpstr>       (Q &amp; A)            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City International University  Course Title: -Object Oriented Programming Sessional Course Code: -212 Project Name: -Hotel Management System Group: - 05 </dc:title>
  <dc:creator>Asus</dc:creator>
  <cp:lastModifiedBy>Asus</cp:lastModifiedBy>
  <cp:revision>5</cp:revision>
  <dcterms:created xsi:type="dcterms:W3CDTF">2021-12-19T12:52:49Z</dcterms:created>
  <dcterms:modified xsi:type="dcterms:W3CDTF">2021-12-20T17:11:58Z</dcterms:modified>
</cp:coreProperties>
</file>