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0" r:id="rId4"/>
    <p:sldId id="263" r:id="rId5"/>
    <p:sldId id="259" r:id="rId6"/>
    <p:sldId id="265" r:id="rId7"/>
    <p:sldId id="266" r:id="rId8"/>
    <p:sldId id="261" r:id="rId9"/>
    <p:sldId id="268" r:id="rId10"/>
    <p:sldId id="262" r:id="rId11"/>
    <p:sldId id="270" r:id="rId12"/>
    <p:sldId id="269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C94F2E-7996-7540-88E2-D2B43C7F0FA2}" v="275" dt="2025-09-09T19:58:57.070"/>
    <p1510:client id="{61600792-EB28-D8A9-A0FA-3AFFF8A839C4}" v="5" dt="2025-09-10T06:34:07.270"/>
    <p1510:client id="{A06C0988-C43E-74D8-25DF-A936530C9162}" v="1" dt="2025-09-10T16:40:39.412"/>
    <p1510:client id="{C2D9EFED-3BA1-F1C0-F9A5-BA51E7E95813}" v="60" dt="2025-09-09T20:04:51.224"/>
    <p1510:client id="{D6487293-3489-897D-E1D6-9491458ED043}" v="7" dt="2025-09-09T20:00:46.3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2ABC4-35D2-43EE-8193-B64FC25353C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6E24EEB-5636-4BCE-86D0-ED8D62700A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/>
            <a:t>FastAPI</a:t>
          </a:r>
          <a:r>
            <a:rPr lang="en-US"/>
            <a:t> handles API requests</a:t>
          </a:r>
        </a:p>
      </dgm:t>
    </dgm:pt>
    <dgm:pt modelId="{57B2236F-A556-4E5D-9636-B77A90EB8721}" type="parTrans" cxnId="{C45EB3F4-4292-41CC-B4FD-BD101B1089B8}">
      <dgm:prSet/>
      <dgm:spPr/>
      <dgm:t>
        <a:bodyPr/>
        <a:lstStyle/>
        <a:p>
          <a:endParaRPr lang="en-US"/>
        </a:p>
      </dgm:t>
    </dgm:pt>
    <dgm:pt modelId="{49EB1ED6-5FCC-49F3-94C8-88BCE847DF1E}" type="sibTrans" cxnId="{C45EB3F4-4292-41CC-B4FD-BD101B1089B8}">
      <dgm:prSet/>
      <dgm:spPr/>
      <dgm:t>
        <a:bodyPr/>
        <a:lstStyle/>
        <a:p>
          <a:endParaRPr lang="en-US"/>
        </a:p>
      </dgm:t>
    </dgm:pt>
    <dgm:pt modelId="{C6091621-3844-4426-BDF1-B638508CC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SQLite</a:t>
          </a:r>
          <a:r>
            <a:rPr lang="en-US"/>
            <a:t> stores sensor data and video metadata</a:t>
          </a:r>
        </a:p>
      </dgm:t>
    </dgm:pt>
    <dgm:pt modelId="{31D8FD47-405E-4EB5-9BE8-87918C724D11}" type="parTrans" cxnId="{B771C7E2-94C5-41EA-8C50-4FDCDB68A8A5}">
      <dgm:prSet/>
      <dgm:spPr/>
      <dgm:t>
        <a:bodyPr/>
        <a:lstStyle/>
        <a:p>
          <a:endParaRPr lang="en-US"/>
        </a:p>
      </dgm:t>
    </dgm:pt>
    <dgm:pt modelId="{6C18F1CE-BC5B-4C29-B350-98CEC360BA1B}" type="sibTrans" cxnId="{B771C7E2-94C5-41EA-8C50-4FDCDB68A8A5}">
      <dgm:prSet/>
      <dgm:spPr/>
      <dgm:t>
        <a:bodyPr/>
        <a:lstStyle/>
        <a:p>
          <a:endParaRPr lang="en-US"/>
        </a:p>
      </dgm:t>
    </dgm:pt>
    <dgm:pt modelId="{AC62283C-0E70-43C9-ACCD-30DEE8FD5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Frontend (HTML/JS/CSS + Chart.js)</a:t>
          </a:r>
          <a:r>
            <a:rPr lang="en-US"/>
            <a:t> renders the Admin  Dashboard</a:t>
          </a:r>
        </a:p>
      </dgm:t>
    </dgm:pt>
    <dgm:pt modelId="{54EAC074-6EFE-4DD4-A98B-4EA3282031F1}" type="parTrans" cxnId="{8B909D7F-4618-4512-9714-551BB21E2923}">
      <dgm:prSet/>
      <dgm:spPr/>
      <dgm:t>
        <a:bodyPr/>
        <a:lstStyle/>
        <a:p>
          <a:endParaRPr lang="en-US"/>
        </a:p>
      </dgm:t>
    </dgm:pt>
    <dgm:pt modelId="{7E8CACCC-E642-4089-9B08-C0341BAC1953}" type="sibTrans" cxnId="{8B909D7F-4618-4512-9714-551BB21E2923}">
      <dgm:prSet/>
      <dgm:spPr/>
      <dgm:t>
        <a:bodyPr/>
        <a:lstStyle/>
        <a:p>
          <a:endParaRPr lang="en-US"/>
        </a:p>
      </dgm:t>
    </dgm:pt>
    <dgm:pt modelId="{73EB0750-8C1C-44F7-914D-1BA2820BD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Clear separation between backend, storage, and user interface</a:t>
          </a:r>
        </a:p>
      </dgm:t>
    </dgm:pt>
    <dgm:pt modelId="{06B52523-D9A4-4A9E-8461-3CA4E214D6DD}" type="parTrans" cxnId="{1A6BA307-6DB5-4B2F-BAB4-8E72EBB0F8BE}">
      <dgm:prSet/>
      <dgm:spPr/>
      <dgm:t>
        <a:bodyPr/>
        <a:lstStyle/>
        <a:p>
          <a:endParaRPr lang="en-US"/>
        </a:p>
      </dgm:t>
    </dgm:pt>
    <dgm:pt modelId="{00ED17C8-5561-4EA9-AC53-31A1AE82A129}" type="sibTrans" cxnId="{1A6BA307-6DB5-4B2F-BAB4-8E72EBB0F8BE}">
      <dgm:prSet/>
      <dgm:spPr/>
      <dgm:t>
        <a:bodyPr/>
        <a:lstStyle/>
        <a:p>
          <a:endParaRPr lang="en-US"/>
        </a:p>
      </dgm:t>
    </dgm:pt>
    <dgm:pt modelId="{18727539-649E-47EC-9CB1-10B95B6F2677}" type="pres">
      <dgm:prSet presAssocID="{8D22ABC4-35D2-43EE-8193-B64FC25353C9}" presName="root" presStyleCnt="0">
        <dgm:presLayoutVars>
          <dgm:dir/>
          <dgm:resizeHandles val="exact"/>
        </dgm:presLayoutVars>
      </dgm:prSet>
      <dgm:spPr/>
    </dgm:pt>
    <dgm:pt modelId="{5B6E22E7-6B6D-4FE0-AD8C-0C57387FD1E4}" type="pres">
      <dgm:prSet presAssocID="{A6E24EEB-5636-4BCE-86D0-ED8D62700A4B}" presName="compNode" presStyleCnt="0"/>
      <dgm:spPr/>
    </dgm:pt>
    <dgm:pt modelId="{932FA821-C5DA-462A-9F65-9061B0337A76}" type="pres">
      <dgm:prSet presAssocID="{A6E24EEB-5636-4BCE-86D0-ED8D62700A4B}" presName="bgRect" presStyleLbl="bgShp" presStyleIdx="0" presStyleCnt="4"/>
      <dgm:spPr/>
    </dgm:pt>
    <dgm:pt modelId="{D0D40D2A-B055-4632-9B00-EDB94B01300E}" type="pres">
      <dgm:prSet presAssocID="{A6E24EEB-5636-4BCE-86D0-ED8D62700A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BAE3912-5275-4B3E-B272-2352A80DC8FC}" type="pres">
      <dgm:prSet presAssocID="{A6E24EEB-5636-4BCE-86D0-ED8D62700A4B}" presName="spaceRect" presStyleCnt="0"/>
      <dgm:spPr/>
    </dgm:pt>
    <dgm:pt modelId="{640CCADA-5A52-4753-B5E3-865605139F55}" type="pres">
      <dgm:prSet presAssocID="{A6E24EEB-5636-4BCE-86D0-ED8D62700A4B}" presName="parTx" presStyleLbl="revTx" presStyleIdx="0" presStyleCnt="4">
        <dgm:presLayoutVars>
          <dgm:chMax val="0"/>
          <dgm:chPref val="0"/>
        </dgm:presLayoutVars>
      </dgm:prSet>
      <dgm:spPr/>
    </dgm:pt>
    <dgm:pt modelId="{1AD557FA-D615-456B-BA5F-81E2E9A9D574}" type="pres">
      <dgm:prSet presAssocID="{49EB1ED6-5FCC-49F3-94C8-88BCE847DF1E}" presName="sibTrans" presStyleCnt="0"/>
      <dgm:spPr/>
    </dgm:pt>
    <dgm:pt modelId="{EF229C05-F753-43CF-AA2D-6F4922ED9016}" type="pres">
      <dgm:prSet presAssocID="{C6091621-3844-4426-BDF1-B638508CCCD6}" presName="compNode" presStyleCnt="0"/>
      <dgm:spPr/>
    </dgm:pt>
    <dgm:pt modelId="{99B2FE96-477B-4B53-9656-B10CAD8119AB}" type="pres">
      <dgm:prSet presAssocID="{C6091621-3844-4426-BDF1-B638508CCCD6}" presName="bgRect" presStyleLbl="bgShp" presStyleIdx="1" presStyleCnt="4"/>
      <dgm:spPr/>
    </dgm:pt>
    <dgm:pt modelId="{F5A7DA1D-6A59-458C-B09A-0291C6C05F93}" type="pres">
      <dgm:prSet presAssocID="{C6091621-3844-4426-BDF1-B638508CCC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1970CB4B-9C62-4FBC-B7F3-5FB40306A2AE}" type="pres">
      <dgm:prSet presAssocID="{C6091621-3844-4426-BDF1-B638508CCCD6}" presName="spaceRect" presStyleCnt="0"/>
      <dgm:spPr/>
    </dgm:pt>
    <dgm:pt modelId="{AEF327E5-F453-4C54-85D1-9F0B25BA5245}" type="pres">
      <dgm:prSet presAssocID="{C6091621-3844-4426-BDF1-B638508CCCD6}" presName="parTx" presStyleLbl="revTx" presStyleIdx="1" presStyleCnt="4">
        <dgm:presLayoutVars>
          <dgm:chMax val="0"/>
          <dgm:chPref val="0"/>
        </dgm:presLayoutVars>
      </dgm:prSet>
      <dgm:spPr/>
    </dgm:pt>
    <dgm:pt modelId="{8593FC4A-31ED-4CCA-90DE-5697F6191F04}" type="pres">
      <dgm:prSet presAssocID="{6C18F1CE-BC5B-4C29-B350-98CEC360BA1B}" presName="sibTrans" presStyleCnt="0"/>
      <dgm:spPr/>
    </dgm:pt>
    <dgm:pt modelId="{B710F82A-041B-4D33-9170-FCB9CDCD2C71}" type="pres">
      <dgm:prSet presAssocID="{AC62283C-0E70-43C9-ACCD-30DEE8FD58EC}" presName="compNode" presStyleCnt="0"/>
      <dgm:spPr/>
    </dgm:pt>
    <dgm:pt modelId="{06850825-2905-4321-BE1B-438DA9EDB508}" type="pres">
      <dgm:prSet presAssocID="{AC62283C-0E70-43C9-ACCD-30DEE8FD58EC}" presName="bgRect" presStyleLbl="bgShp" presStyleIdx="2" presStyleCnt="4"/>
      <dgm:spPr/>
    </dgm:pt>
    <dgm:pt modelId="{A965A6FA-3927-4B7C-BC28-7676D6FB64DE}" type="pres">
      <dgm:prSet presAssocID="{AC62283C-0E70-43C9-ACCD-30DEE8FD58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B49C421-53BC-4B52-9CC2-117510649D0F}" type="pres">
      <dgm:prSet presAssocID="{AC62283C-0E70-43C9-ACCD-30DEE8FD58EC}" presName="spaceRect" presStyleCnt="0"/>
      <dgm:spPr/>
    </dgm:pt>
    <dgm:pt modelId="{88F3CE14-BB7D-46D4-A1A6-F35152292A66}" type="pres">
      <dgm:prSet presAssocID="{AC62283C-0E70-43C9-ACCD-30DEE8FD58EC}" presName="parTx" presStyleLbl="revTx" presStyleIdx="2" presStyleCnt="4">
        <dgm:presLayoutVars>
          <dgm:chMax val="0"/>
          <dgm:chPref val="0"/>
        </dgm:presLayoutVars>
      </dgm:prSet>
      <dgm:spPr/>
    </dgm:pt>
    <dgm:pt modelId="{232A3FCF-8B5E-4D66-970A-ABFB66C20C1C}" type="pres">
      <dgm:prSet presAssocID="{7E8CACCC-E642-4089-9B08-C0341BAC1953}" presName="sibTrans" presStyleCnt="0"/>
      <dgm:spPr/>
    </dgm:pt>
    <dgm:pt modelId="{B896369F-9E4C-4549-9825-36C47CCC3BA8}" type="pres">
      <dgm:prSet presAssocID="{73EB0750-8C1C-44F7-914D-1BA2820BDA4F}" presName="compNode" presStyleCnt="0"/>
      <dgm:spPr/>
    </dgm:pt>
    <dgm:pt modelId="{59765142-6CBE-4C84-ADB0-0A2610505648}" type="pres">
      <dgm:prSet presAssocID="{73EB0750-8C1C-44F7-914D-1BA2820BDA4F}" presName="bgRect" presStyleLbl="bgShp" presStyleIdx="3" presStyleCnt="4"/>
      <dgm:spPr/>
    </dgm:pt>
    <dgm:pt modelId="{F11B1323-BC57-4F1D-B478-566B034AD2B7}" type="pres">
      <dgm:prSet presAssocID="{73EB0750-8C1C-44F7-914D-1BA2820BDA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0FA8BB6-797C-4E3D-B914-6B53FE858C75}" type="pres">
      <dgm:prSet presAssocID="{73EB0750-8C1C-44F7-914D-1BA2820BDA4F}" presName="spaceRect" presStyleCnt="0"/>
      <dgm:spPr/>
    </dgm:pt>
    <dgm:pt modelId="{7DCFA143-3363-468A-8CBF-615343564C8C}" type="pres">
      <dgm:prSet presAssocID="{73EB0750-8C1C-44F7-914D-1BA2820BDA4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6BA307-6DB5-4B2F-BAB4-8E72EBB0F8BE}" srcId="{8D22ABC4-35D2-43EE-8193-B64FC25353C9}" destId="{73EB0750-8C1C-44F7-914D-1BA2820BDA4F}" srcOrd="3" destOrd="0" parTransId="{06B52523-D9A4-4A9E-8461-3CA4E214D6DD}" sibTransId="{00ED17C8-5561-4EA9-AC53-31A1AE82A129}"/>
    <dgm:cxn modelId="{9FD88721-ECCA-484E-A410-1B5B206ECD32}" type="presOf" srcId="{C6091621-3844-4426-BDF1-B638508CCCD6}" destId="{AEF327E5-F453-4C54-85D1-9F0B25BA5245}" srcOrd="0" destOrd="0" presId="urn:microsoft.com/office/officeart/2018/2/layout/IconVerticalSolidList"/>
    <dgm:cxn modelId="{53132C28-26DE-4EEF-8743-EFF96BC4E203}" type="presOf" srcId="{A6E24EEB-5636-4BCE-86D0-ED8D62700A4B}" destId="{640CCADA-5A52-4753-B5E3-865605139F55}" srcOrd="0" destOrd="0" presId="urn:microsoft.com/office/officeart/2018/2/layout/IconVerticalSolidList"/>
    <dgm:cxn modelId="{58E7067D-82DB-4EAA-BDAA-4F6DE161AA55}" type="presOf" srcId="{73EB0750-8C1C-44F7-914D-1BA2820BDA4F}" destId="{7DCFA143-3363-468A-8CBF-615343564C8C}" srcOrd="0" destOrd="0" presId="urn:microsoft.com/office/officeart/2018/2/layout/IconVerticalSolidList"/>
    <dgm:cxn modelId="{8B909D7F-4618-4512-9714-551BB21E2923}" srcId="{8D22ABC4-35D2-43EE-8193-B64FC25353C9}" destId="{AC62283C-0E70-43C9-ACCD-30DEE8FD58EC}" srcOrd="2" destOrd="0" parTransId="{54EAC074-6EFE-4DD4-A98B-4EA3282031F1}" sibTransId="{7E8CACCC-E642-4089-9B08-C0341BAC1953}"/>
    <dgm:cxn modelId="{136E3388-D996-4383-8AB7-E30F80DFB735}" type="presOf" srcId="{AC62283C-0E70-43C9-ACCD-30DEE8FD58EC}" destId="{88F3CE14-BB7D-46D4-A1A6-F35152292A66}" srcOrd="0" destOrd="0" presId="urn:microsoft.com/office/officeart/2018/2/layout/IconVerticalSolidList"/>
    <dgm:cxn modelId="{B771C7E2-94C5-41EA-8C50-4FDCDB68A8A5}" srcId="{8D22ABC4-35D2-43EE-8193-B64FC25353C9}" destId="{C6091621-3844-4426-BDF1-B638508CCCD6}" srcOrd="1" destOrd="0" parTransId="{31D8FD47-405E-4EB5-9BE8-87918C724D11}" sibTransId="{6C18F1CE-BC5B-4C29-B350-98CEC360BA1B}"/>
    <dgm:cxn modelId="{B96712E6-B187-444A-86A4-B60441D18026}" type="presOf" srcId="{8D22ABC4-35D2-43EE-8193-B64FC25353C9}" destId="{18727539-649E-47EC-9CB1-10B95B6F2677}" srcOrd="0" destOrd="0" presId="urn:microsoft.com/office/officeart/2018/2/layout/IconVerticalSolidList"/>
    <dgm:cxn modelId="{C45EB3F4-4292-41CC-B4FD-BD101B1089B8}" srcId="{8D22ABC4-35D2-43EE-8193-B64FC25353C9}" destId="{A6E24EEB-5636-4BCE-86D0-ED8D62700A4B}" srcOrd="0" destOrd="0" parTransId="{57B2236F-A556-4E5D-9636-B77A90EB8721}" sibTransId="{49EB1ED6-5FCC-49F3-94C8-88BCE847DF1E}"/>
    <dgm:cxn modelId="{3BD66370-B190-44E8-86A3-88B3BC6E7A48}" type="presParOf" srcId="{18727539-649E-47EC-9CB1-10B95B6F2677}" destId="{5B6E22E7-6B6D-4FE0-AD8C-0C57387FD1E4}" srcOrd="0" destOrd="0" presId="urn:microsoft.com/office/officeart/2018/2/layout/IconVerticalSolidList"/>
    <dgm:cxn modelId="{567B6887-4F10-4209-90B9-28EFF4ADCA39}" type="presParOf" srcId="{5B6E22E7-6B6D-4FE0-AD8C-0C57387FD1E4}" destId="{932FA821-C5DA-462A-9F65-9061B0337A76}" srcOrd="0" destOrd="0" presId="urn:microsoft.com/office/officeart/2018/2/layout/IconVerticalSolidList"/>
    <dgm:cxn modelId="{558EAA5E-4221-4695-9E99-8DC4D2E10AC2}" type="presParOf" srcId="{5B6E22E7-6B6D-4FE0-AD8C-0C57387FD1E4}" destId="{D0D40D2A-B055-4632-9B00-EDB94B01300E}" srcOrd="1" destOrd="0" presId="urn:microsoft.com/office/officeart/2018/2/layout/IconVerticalSolidList"/>
    <dgm:cxn modelId="{36B1F17F-4871-4FC3-A13B-D0810EFA29D2}" type="presParOf" srcId="{5B6E22E7-6B6D-4FE0-AD8C-0C57387FD1E4}" destId="{BBAE3912-5275-4B3E-B272-2352A80DC8FC}" srcOrd="2" destOrd="0" presId="urn:microsoft.com/office/officeart/2018/2/layout/IconVerticalSolidList"/>
    <dgm:cxn modelId="{BD843C53-EA86-403B-B0CC-02DEEC86298F}" type="presParOf" srcId="{5B6E22E7-6B6D-4FE0-AD8C-0C57387FD1E4}" destId="{640CCADA-5A52-4753-B5E3-865605139F55}" srcOrd="3" destOrd="0" presId="urn:microsoft.com/office/officeart/2018/2/layout/IconVerticalSolidList"/>
    <dgm:cxn modelId="{FF880FA8-E433-4E7F-9617-BD098B072446}" type="presParOf" srcId="{18727539-649E-47EC-9CB1-10B95B6F2677}" destId="{1AD557FA-D615-456B-BA5F-81E2E9A9D574}" srcOrd="1" destOrd="0" presId="urn:microsoft.com/office/officeart/2018/2/layout/IconVerticalSolidList"/>
    <dgm:cxn modelId="{21832A23-B5BC-47E8-AB90-A76DA2D2EC04}" type="presParOf" srcId="{18727539-649E-47EC-9CB1-10B95B6F2677}" destId="{EF229C05-F753-43CF-AA2D-6F4922ED9016}" srcOrd="2" destOrd="0" presId="urn:microsoft.com/office/officeart/2018/2/layout/IconVerticalSolidList"/>
    <dgm:cxn modelId="{DC9CE8D8-1CE3-48F0-BA19-8062C1A7736E}" type="presParOf" srcId="{EF229C05-F753-43CF-AA2D-6F4922ED9016}" destId="{99B2FE96-477B-4B53-9656-B10CAD8119AB}" srcOrd="0" destOrd="0" presId="urn:microsoft.com/office/officeart/2018/2/layout/IconVerticalSolidList"/>
    <dgm:cxn modelId="{474DA921-D423-4A74-87D0-D6F23B5217B6}" type="presParOf" srcId="{EF229C05-F753-43CF-AA2D-6F4922ED9016}" destId="{F5A7DA1D-6A59-458C-B09A-0291C6C05F93}" srcOrd="1" destOrd="0" presId="urn:microsoft.com/office/officeart/2018/2/layout/IconVerticalSolidList"/>
    <dgm:cxn modelId="{5F8A1CC7-B794-4B41-9329-2342E9DA1108}" type="presParOf" srcId="{EF229C05-F753-43CF-AA2D-6F4922ED9016}" destId="{1970CB4B-9C62-4FBC-B7F3-5FB40306A2AE}" srcOrd="2" destOrd="0" presId="urn:microsoft.com/office/officeart/2018/2/layout/IconVerticalSolidList"/>
    <dgm:cxn modelId="{7DD15427-309D-4B49-A9C8-2EFDA172383D}" type="presParOf" srcId="{EF229C05-F753-43CF-AA2D-6F4922ED9016}" destId="{AEF327E5-F453-4C54-85D1-9F0B25BA5245}" srcOrd="3" destOrd="0" presId="urn:microsoft.com/office/officeart/2018/2/layout/IconVerticalSolidList"/>
    <dgm:cxn modelId="{4BD2CCAC-ED29-4C2F-95E3-6331C6C6BDCE}" type="presParOf" srcId="{18727539-649E-47EC-9CB1-10B95B6F2677}" destId="{8593FC4A-31ED-4CCA-90DE-5697F6191F04}" srcOrd="3" destOrd="0" presId="urn:microsoft.com/office/officeart/2018/2/layout/IconVerticalSolidList"/>
    <dgm:cxn modelId="{46853E07-02A5-474B-9157-B6C6400DF47A}" type="presParOf" srcId="{18727539-649E-47EC-9CB1-10B95B6F2677}" destId="{B710F82A-041B-4D33-9170-FCB9CDCD2C71}" srcOrd="4" destOrd="0" presId="urn:microsoft.com/office/officeart/2018/2/layout/IconVerticalSolidList"/>
    <dgm:cxn modelId="{AC9480AC-FE74-4BE7-9FEE-BECD9B7DE2EE}" type="presParOf" srcId="{B710F82A-041B-4D33-9170-FCB9CDCD2C71}" destId="{06850825-2905-4321-BE1B-438DA9EDB508}" srcOrd="0" destOrd="0" presId="urn:microsoft.com/office/officeart/2018/2/layout/IconVerticalSolidList"/>
    <dgm:cxn modelId="{7E46A197-8130-44E1-B040-ED12D5C0E2FE}" type="presParOf" srcId="{B710F82A-041B-4D33-9170-FCB9CDCD2C71}" destId="{A965A6FA-3927-4B7C-BC28-7676D6FB64DE}" srcOrd="1" destOrd="0" presId="urn:microsoft.com/office/officeart/2018/2/layout/IconVerticalSolidList"/>
    <dgm:cxn modelId="{F3139B65-026F-49F4-962F-EB8516ED55B8}" type="presParOf" srcId="{B710F82A-041B-4D33-9170-FCB9CDCD2C71}" destId="{2B49C421-53BC-4B52-9CC2-117510649D0F}" srcOrd="2" destOrd="0" presId="urn:microsoft.com/office/officeart/2018/2/layout/IconVerticalSolidList"/>
    <dgm:cxn modelId="{1AFDF3EA-34CF-4BA0-B8A6-CCEB90454351}" type="presParOf" srcId="{B710F82A-041B-4D33-9170-FCB9CDCD2C71}" destId="{88F3CE14-BB7D-46D4-A1A6-F35152292A66}" srcOrd="3" destOrd="0" presId="urn:microsoft.com/office/officeart/2018/2/layout/IconVerticalSolidList"/>
    <dgm:cxn modelId="{8BB0C150-691B-4F7D-B8F6-9842FF2DCF9E}" type="presParOf" srcId="{18727539-649E-47EC-9CB1-10B95B6F2677}" destId="{232A3FCF-8B5E-4D66-970A-ABFB66C20C1C}" srcOrd="5" destOrd="0" presId="urn:microsoft.com/office/officeart/2018/2/layout/IconVerticalSolidList"/>
    <dgm:cxn modelId="{8C70B840-D366-43BC-84C0-7DA3663C485C}" type="presParOf" srcId="{18727539-649E-47EC-9CB1-10B95B6F2677}" destId="{B896369F-9E4C-4549-9825-36C47CCC3BA8}" srcOrd="6" destOrd="0" presId="urn:microsoft.com/office/officeart/2018/2/layout/IconVerticalSolidList"/>
    <dgm:cxn modelId="{94564495-7060-4C07-976B-D63066729281}" type="presParOf" srcId="{B896369F-9E4C-4549-9825-36C47CCC3BA8}" destId="{59765142-6CBE-4C84-ADB0-0A2610505648}" srcOrd="0" destOrd="0" presId="urn:microsoft.com/office/officeart/2018/2/layout/IconVerticalSolidList"/>
    <dgm:cxn modelId="{FC74D031-49DC-4C5F-832C-9FC59F9243F2}" type="presParOf" srcId="{B896369F-9E4C-4549-9825-36C47CCC3BA8}" destId="{F11B1323-BC57-4F1D-B478-566B034AD2B7}" srcOrd="1" destOrd="0" presId="urn:microsoft.com/office/officeart/2018/2/layout/IconVerticalSolidList"/>
    <dgm:cxn modelId="{3F8FAC8C-6D73-41D9-9398-05A8C4544C03}" type="presParOf" srcId="{B896369F-9E4C-4549-9825-36C47CCC3BA8}" destId="{F0FA8BB6-797C-4E3D-B914-6B53FE858C75}" srcOrd="2" destOrd="0" presId="urn:microsoft.com/office/officeart/2018/2/layout/IconVerticalSolidList"/>
    <dgm:cxn modelId="{7C58C5E4-AB81-498D-ACF2-884D49CB5AAF}" type="presParOf" srcId="{B896369F-9E4C-4549-9825-36C47CCC3BA8}" destId="{7DCFA143-3363-468A-8CBF-615343564C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989133-FF77-46DA-9346-C4B5241D0C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D842A6D-732B-4808-829D-34DC6F53D0EA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Sensor data submission and deletion</a:t>
          </a:r>
          <a:r>
            <a:rPr lang="en-US">
              <a:latin typeface="Aptos Display" panose="02110004020202020204"/>
            </a:rPr>
            <a:t>, analysis data by dynamic line chart</a:t>
          </a:r>
          <a:endParaRPr lang="en-US"/>
        </a:p>
      </dgm:t>
    </dgm:pt>
    <dgm:pt modelId="{A12A5353-D8E7-4915-82F8-C0666415EEB5}" type="parTrans" cxnId="{C02AE3C4-B1BB-4017-8FFE-C5B6D138880A}">
      <dgm:prSet/>
      <dgm:spPr/>
      <dgm:t>
        <a:bodyPr/>
        <a:lstStyle/>
        <a:p>
          <a:endParaRPr lang="en-US"/>
        </a:p>
      </dgm:t>
    </dgm:pt>
    <dgm:pt modelId="{A2543593-E869-4B3D-BBB6-AC3A8369741B}" type="sibTrans" cxnId="{C02AE3C4-B1BB-4017-8FFE-C5B6D138880A}">
      <dgm:prSet/>
      <dgm:spPr/>
      <dgm:t>
        <a:bodyPr/>
        <a:lstStyle/>
        <a:p>
          <a:endParaRPr lang="en-US"/>
        </a:p>
      </dgm:t>
    </dgm:pt>
    <dgm:pt modelId="{53B14C91-21F3-4ED5-9641-ABFFF76973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Video upload and preview in-browser</a:t>
          </a:r>
        </a:p>
      </dgm:t>
    </dgm:pt>
    <dgm:pt modelId="{389D2949-EFB9-4133-9CD1-8A87EB2DBF6A}" type="parTrans" cxnId="{6C39C540-09FF-47BA-9871-F506461EFBC9}">
      <dgm:prSet/>
      <dgm:spPr/>
      <dgm:t>
        <a:bodyPr/>
        <a:lstStyle/>
        <a:p>
          <a:endParaRPr lang="en-US"/>
        </a:p>
      </dgm:t>
    </dgm:pt>
    <dgm:pt modelId="{A5C0FD75-FA48-465B-B7F3-D5527086390C}" type="sibTrans" cxnId="{6C39C540-09FF-47BA-9871-F506461EFBC9}">
      <dgm:prSet/>
      <dgm:spPr/>
      <dgm:t>
        <a:bodyPr/>
        <a:lstStyle/>
        <a:p>
          <a:endParaRPr lang="en-US"/>
        </a:p>
      </dgm:t>
    </dgm:pt>
    <dgm:pt modelId="{7E85A560-D840-42D2-BD7E-998E9D094D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Storage usage tracking with live updates</a:t>
          </a:r>
        </a:p>
      </dgm:t>
    </dgm:pt>
    <dgm:pt modelId="{A7215F94-8FF8-4CDB-9C8B-84BEDE7380AD}" type="parTrans" cxnId="{4384EDA9-297B-4EC3-9E3A-09B39E4A26CD}">
      <dgm:prSet/>
      <dgm:spPr/>
      <dgm:t>
        <a:bodyPr/>
        <a:lstStyle/>
        <a:p>
          <a:endParaRPr lang="en-US"/>
        </a:p>
      </dgm:t>
    </dgm:pt>
    <dgm:pt modelId="{47004AC5-FB88-40CD-8EED-148DC0484F0E}" type="sibTrans" cxnId="{4384EDA9-297B-4EC3-9E3A-09B39E4A26CD}">
      <dgm:prSet/>
      <dgm:spPr/>
      <dgm:t>
        <a:bodyPr/>
        <a:lstStyle/>
        <a:p>
          <a:endParaRPr lang="en-US"/>
        </a:p>
      </dgm:t>
    </dgm:pt>
    <dgm:pt modelId="{D952ABDC-1FB5-44A8-BA85-36F54306FF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Export ML-ready dataset from selected time intervals</a:t>
          </a:r>
        </a:p>
      </dgm:t>
    </dgm:pt>
    <dgm:pt modelId="{32A373E1-6ACD-428B-8897-4839C2B435E1}" type="parTrans" cxnId="{0062966D-0209-4789-8060-C902D8E0CF0C}">
      <dgm:prSet/>
      <dgm:spPr/>
      <dgm:t>
        <a:bodyPr/>
        <a:lstStyle/>
        <a:p>
          <a:endParaRPr lang="en-US"/>
        </a:p>
      </dgm:t>
    </dgm:pt>
    <dgm:pt modelId="{4E5F6430-3AD9-499B-A54D-7BC685B99711}" type="sibTrans" cxnId="{0062966D-0209-4789-8060-C902D8E0CF0C}">
      <dgm:prSet/>
      <dgm:spPr/>
      <dgm:t>
        <a:bodyPr/>
        <a:lstStyle/>
        <a:p>
          <a:endParaRPr lang="en-US"/>
        </a:p>
      </dgm:t>
    </dgm:pt>
    <dgm:pt modelId="{1AACF647-C2C1-4D18-92D8-C276C9F2633C}" type="pres">
      <dgm:prSet presAssocID="{63989133-FF77-46DA-9346-C4B5241D0C70}" presName="root" presStyleCnt="0">
        <dgm:presLayoutVars>
          <dgm:dir/>
          <dgm:resizeHandles val="exact"/>
        </dgm:presLayoutVars>
      </dgm:prSet>
      <dgm:spPr/>
    </dgm:pt>
    <dgm:pt modelId="{AE409DBA-490E-430A-8644-3EBD6129F90B}" type="pres">
      <dgm:prSet presAssocID="{AD842A6D-732B-4808-829D-34DC6F53D0EA}" presName="compNode" presStyleCnt="0"/>
      <dgm:spPr/>
    </dgm:pt>
    <dgm:pt modelId="{5A07C86E-ED19-4048-97AA-2D6FCA2292F1}" type="pres">
      <dgm:prSet presAssocID="{AD842A6D-732B-4808-829D-34DC6F53D0EA}" presName="bgRect" presStyleLbl="bgShp" presStyleIdx="0" presStyleCnt="4"/>
      <dgm:spPr/>
    </dgm:pt>
    <dgm:pt modelId="{AA85C8BE-208D-4E39-97A1-D00B7F2F1D85}" type="pres">
      <dgm:prSet presAssocID="{AD842A6D-732B-4808-829D-34DC6F53D0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F8AB5BCD-B479-4C48-8021-EC6160C9B08A}" type="pres">
      <dgm:prSet presAssocID="{AD842A6D-732B-4808-829D-34DC6F53D0EA}" presName="spaceRect" presStyleCnt="0"/>
      <dgm:spPr/>
    </dgm:pt>
    <dgm:pt modelId="{4FBE2E86-DF4B-41DA-AD76-1F2D8D5B1C49}" type="pres">
      <dgm:prSet presAssocID="{AD842A6D-732B-4808-829D-34DC6F53D0EA}" presName="parTx" presStyleLbl="revTx" presStyleIdx="0" presStyleCnt="4">
        <dgm:presLayoutVars>
          <dgm:chMax val="0"/>
          <dgm:chPref val="0"/>
        </dgm:presLayoutVars>
      </dgm:prSet>
      <dgm:spPr/>
    </dgm:pt>
    <dgm:pt modelId="{6D2B11D4-923B-4E69-90B4-1C3AB7A35765}" type="pres">
      <dgm:prSet presAssocID="{A2543593-E869-4B3D-BBB6-AC3A8369741B}" presName="sibTrans" presStyleCnt="0"/>
      <dgm:spPr/>
    </dgm:pt>
    <dgm:pt modelId="{D6C5BC09-B607-453C-8421-D1635B4D1AD6}" type="pres">
      <dgm:prSet presAssocID="{53B14C91-21F3-4ED5-9641-ABFFF7697344}" presName="compNode" presStyleCnt="0"/>
      <dgm:spPr/>
    </dgm:pt>
    <dgm:pt modelId="{5D8640DE-551F-4A7E-9D33-8376EBA38B07}" type="pres">
      <dgm:prSet presAssocID="{53B14C91-21F3-4ED5-9641-ABFFF7697344}" presName="bgRect" presStyleLbl="bgShp" presStyleIdx="1" presStyleCnt="4"/>
      <dgm:spPr/>
    </dgm:pt>
    <dgm:pt modelId="{BC24D06D-6EAE-43A1-8FE4-90E0B22A17EC}" type="pres">
      <dgm:prSet presAssocID="{53B14C91-21F3-4ED5-9641-ABFFF769734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E40B562D-BF0D-445E-9156-F4C6CB511DB4}" type="pres">
      <dgm:prSet presAssocID="{53B14C91-21F3-4ED5-9641-ABFFF7697344}" presName="spaceRect" presStyleCnt="0"/>
      <dgm:spPr/>
    </dgm:pt>
    <dgm:pt modelId="{CACE228F-3D87-484F-B6A2-130E8F82EF45}" type="pres">
      <dgm:prSet presAssocID="{53B14C91-21F3-4ED5-9641-ABFFF7697344}" presName="parTx" presStyleLbl="revTx" presStyleIdx="1" presStyleCnt="4">
        <dgm:presLayoutVars>
          <dgm:chMax val="0"/>
          <dgm:chPref val="0"/>
        </dgm:presLayoutVars>
      </dgm:prSet>
      <dgm:spPr/>
    </dgm:pt>
    <dgm:pt modelId="{98EE06AE-45D1-4BD1-BAE0-8D0F95749A98}" type="pres">
      <dgm:prSet presAssocID="{A5C0FD75-FA48-465B-B7F3-D5527086390C}" presName="sibTrans" presStyleCnt="0"/>
      <dgm:spPr/>
    </dgm:pt>
    <dgm:pt modelId="{367BE2E0-75F7-404D-8061-9E6DEF411BEA}" type="pres">
      <dgm:prSet presAssocID="{7E85A560-D840-42D2-BD7E-998E9D094D26}" presName="compNode" presStyleCnt="0"/>
      <dgm:spPr/>
    </dgm:pt>
    <dgm:pt modelId="{74DAF872-C85B-4279-B7FC-7F5E1BF3F230}" type="pres">
      <dgm:prSet presAssocID="{7E85A560-D840-42D2-BD7E-998E9D094D26}" presName="bgRect" presStyleLbl="bgShp" presStyleIdx="2" presStyleCnt="4"/>
      <dgm:spPr/>
    </dgm:pt>
    <dgm:pt modelId="{2171B374-1914-4F25-A10C-F199F9ECBCB6}" type="pres">
      <dgm:prSet presAssocID="{7E85A560-D840-42D2-BD7E-998E9D094D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20423F-39EC-4B9F-A679-2AF3339FBD1A}" type="pres">
      <dgm:prSet presAssocID="{7E85A560-D840-42D2-BD7E-998E9D094D26}" presName="spaceRect" presStyleCnt="0"/>
      <dgm:spPr/>
    </dgm:pt>
    <dgm:pt modelId="{B67045A0-42E5-45ED-8DED-F2CFF62B7093}" type="pres">
      <dgm:prSet presAssocID="{7E85A560-D840-42D2-BD7E-998E9D094D26}" presName="parTx" presStyleLbl="revTx" presStyleIdx="2" presStyleCnt="4">
        <dgm:presLayoutVars>
          <dgm:chMax val="0"/>
          <dgm:chPref val="0"/>
        </dgm:presLayoutVars>
      </dgm:prSet>
      <dgm:spPr/>
    </dgm:pt>
    <dgm:pt modelId="{8309CAA6-44BF-4AD0-A282-D09EEFF27A45}" type="pres">
      <dgm:prSet presAssocID="{47004AC5-FB88-40CD-8EED-148DC0484F0E}" presName="sibTrans" presStyleCnt="0"/>
      <dgm:spPr/>
    </dgm:pt>
    <dgm:pt modelId="{FA8AEC1C-8B22-4E66-96BE-80B044111931}" type="pres">
      <dgm:prSet presAssocID="{D952ABDC-1FB5-44A8-BA85-36F54306FF36}" presName="compNode" presStyleCnt="0"/>
      <dgm:spPr/>
    </dgm:pt>
    <dgm:pt modelId="{19D6DD88-65CE-4B4D-8580-0CC7CCE8CDDE}" type="pres">
      <dgm:prSet presAssocID="{D952ABDC-1FB5-44A8-BA85-36F54306FF36}" presName="bgRect" presStyleLbl="bgShp" presStyleIdx="3" presStyleCnt="4"/>
      <dgm:spPr/>
    </dgm:pt>
    <dgm:pt modelId="{8F371136-6D92-4B4E-BDC4-0F824DEFD761}" type="pres">
      <dgm:prSet presAssocID="{D952ABDC-1FB5-44A8-BA85-36F54306FF3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906CBB-0D5A-428E-802D-F6D6F9BAF481}" type="pres">
      <dgm:prSet presAssocID="{D952ABDC-1FB5-44A8-BA85-36F54306FF36}" presName="spaceRect" presStyleCnt="0"/>
      <dgm:spPr/>
    </dgm:pt>
    <dgm:pt modelId="{A6283C2D-6024-4B94-A1A7-8F749B24A7C5}" type="pres">
      <dgm:prSet presAssocID="{D952ABDC-1FB5-44A8-BA85-36F54306FF3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C39C540-09FF-47BA-9871-F506461EFBC9}" srcId="{63989133-FF77-46DA-9346-C4B5241D0C70}" destId="{53B14C91-21F3-4ED5-9641-ABFFF7697344}" srcOrd="1" destOrd="0" parTransId="{389D2949-EFB9-4133-9CD1-8A87EB2DBF6A}" sibTransId="{A5C0FD75-FA48-465B-B7F3-D5527086390C}"/>
    <dgm:cxn modelId="{0062966D-0209-4789-8060-C902D8E0CF0C}" srcId="{63989133-FF77-46DA-9346-C4B5241D0C70}" destId="{D952ABDC-1FB5-44A8-BA85-36F54306FF36}" srcOrd="3" destOrd="0" parTransId="{32A373E1-6ACD-428B-8897-4839C2B435E1}" sibTransId="{4E5F6430-3AD9-499B-A54D-7BC685B99711}"/>
    <dgm:cxn modelId="{AE67F254-B2F6-564F-AA49-936505CDCD61}" type="presOf" srcId="{63989133-FF77-46DA-9346-C4B5241D0C70}" destId="{1AACF647-C2C1-4D18-92D8-C276C9F2633C}" srcOrd="0" destOrd="0" presId="urn:microsoft.com/office/officeart/2018/2/layout/IconVerticalSolidList"/>
    <dgm:cxn modelId="{B045637A-3E63-7E44-8E1B-F34E66B6AA41}" type="presOf" srcId="{53B14C91-21F3-4ED5-9641-ABFFF7697344}" destId="{CACE228F-3D87-484F-B6A2-130E8F82EF45}" srcOrd="0" destOrd="0" presId="urn:microsoft.com/office/officeart/2018/2/layout/IconVerticalSolidList"/>
    <dgm:cxn modelId="{0390447A-A4D6-614B-9108-A98E9181DE10}" type="presOf" srcId="{D952ABDC-1FB5-44A8-BA85-36F54306FF36}" destId="{A6283C2D-6024-4B94-A1A7-8F749B24A7C5}" srcOrd="0" destOrd="0" presId="urn:microsoft.com/office/officeart/2018/2/layout/IconVerticalSolidList"/>
    <dgm:cxn modelId="{4384EDA9-297B-4EC3-9E3A-09B39E4A26CD}" srcId="{63989133-FF77-46DA-9346-C4B5241D0C70}" destId="{7E85A560-D840-42D2-BD7E-998E9D094D26}" srcOrd="2" destOrd="0" parTransId="{A7215F94-8FF8-4CDB-9C8B-84BEDE7380AD}" sibTransId="{47004AC5-FB88-40CD-8EED-148DC0484F0E}"/>
    <dgm:cxn modelId="{3FBBECAB-FB23-BA47-90C3-730C31F5C465}" type="presOf" srcId="{7E85A560-D840-42D2-BD7E-998E9D094D26}" destId="{B67045A0-42E5-45ED-8DED-F2CFF62B7093}" srcOrd="0" destOrd="0" presId="urn:microsoft.com/office/officeart/2018/2/layout/IconVerticalSolidList"/>
    <dgm:cxn modelId="{5AEF55B3-A1D0-9F41-ADB6-E5439067D45E}" type="presOf" srcId="{AD842A6D-732B-4808-829D-34DC6F53D0EA}" destId="{4FBE2E86-DF4B-41DA-AD76-1F2D8D5B1C49}" srcOrd="0" destOrd="0" presId="urn:microsoft.com/office/officeart/2018/2/layout/IconVerticalSolidList"/>
    <dgm:cxn modelId="{C02AE3C4-B1BB-4017-8FFE-C5B6D138880A}" srcId="{63989133-FF77-46DA-9346-C4B5241D0C70}" destId="{AD842A6D-732B-4808-829D-34DC6F53D0EA}" srcOrd="0" destOrd="0" parTransId="{A12A5353-D8E7-4915-82F8-C0666415EEB5}" sibTransId="{A2543593-E869-4B3D-BBB6-AC3A8369741B}"/>
    <dgm:cxn modelId="{7E3061C5-3DE7-A140-8FEF-59A45FFFC5E7}" type="presParOf" srcId="{1AACF647-C2C1-4D18-92D8-C276C9F2633C}" destId="{AE409DBA-490E-430A-8644-3EBD6129F90B}" srcOrd="0" destOrd="0" presId="urn:microsoft.com/office/officeart/2018/2/layout/IconVerticalSolidList"/>
    <dgm:cxn modelId="{225E411C-A79D-F649-B7EA-5340C93EE9C7}" type="presParOf" srcId="{AE409DBA-490E-430A-8644-3EBD6129F90B}" destId="{5A07C86E-ED19-4048-97AA-2D6FCA2292F1}" srcOrd="0" destOrd="0" presId="urn:microsoft.com/office/officeart/2018/2/layout/IconVerticalSolidList"/>
    <dgm:cxn modelId="{F1D875FF-F286-6246-9437-D92B8370C130}" type="presParOf" srcId="{AE409DBA-490E-430A-8644-3EBD6129F90B}" destId="{AA85C8BE-208D-4E39-97A1-D00B7F2F1D85}" srcOrd="1" destOrd="0" presId="urn:microsoft.com/office/officeart/2018/2/layout/IconVerticalSolidList"/>
    <dgm:cxn modelId="{69A06C2E-F999-554B-A757-14C316A30A9A}" type="presParOf" srcId="{AE409DBA-490E-430A-8644-3EBD6129F90B}" destId="{F8AB5BCD-B479-4C48-8021-EC6160C9B08A}" srcOrd="2" destOrd="0" presId="urn:microsoft.com/office/officeart/2018/2/layout/IconVerticalSolidList"/>
    <dgm:cxn modelId="{B191CE0C-0345-CF41-ABFF-41208BC65281}" type="presParOf" srcId="{AE409DBA-490E-430A-8644-3EBD6129F90B}" destId="{4FBE2E86-DF4B-41DA-AD76-1F2D8D5B1C49}" srcOrd="3" destOrd="0" presId="urn:microsoft.com/office/officeart/2018/2/layout/IconVerticalSolidList"/>
    <dgm:cxn modelId="{33BB4BD4-2DB9-6C40-A19C-0C31D237AEFF}" type="presParOf" srcId="{1AACF647-C2C1-4D18-92D8-C276C9F2633C}" destId="{6D2B11D4-923B-4E69-90B4-1C3AB7A35765}" srcOrd="1" destOrd="0" presId="urn:microsoft.com/office/officeart/2018/2/layout/IconVerticalSolidList"/>
    <dgm:cxn modelId="{9E4A26EE-6A9B-4640-AFFC-43EB6DCD1409}" type="presParOf" srcId="{1AACF647-C2C1-4D18-92D8-C276C9F2633C}" destId="{D6C5BC09-B607-453C-8421-D1635B4D1AD6}" srcOrd="2" destOrd="0" presId="urn:microsoft.com/office/officeart/2018/2/layout/IconVerticalSolidList"/>
    <dgm:cxn modelId="{645863D1-D9FB-554C-8F8B-B1E7F06E296E}" type="presParOf" srcId="{D6C5BC09-B607-453C-8421-D1635B4D1AD6}" destId="{5D8640DE-551F-4A7E-9D33-8376EBA38B07}" srcOrd="0" destOrd="0" presId="urn:microsoft.com/office/officeart/2018/2/layout/IconVerticalSolidList"/>
    <dgm:cxn modelId="{9FFCF099-E6ED-5742-959C-11593DBF7A0F}" type="presParOf" srcId="{D6C5BC09-B607-453C-8421-D1635B4D1AD6}" destId="{BC24D06D-6EAE-43A1-8FE4-90E0B22A17EC}" srcOrd="1" destOrd="0" presId="urn:microsoft.com/office/officeart/2018/2/layout/IconVerticalSolidList"/>
    <dgm:cxn modelId="{B5DF9D35-630B-8A46-BEA2-2A4A29253B6F}" type="presParOf" srcId="{D6C5BC09-B607-453C-8421-D1635B4D1AD6}" destId="{E40B562D-BF0D-445E-9156-F4C6CB511DB4}" srcOrd="2" destOrd="0" presId="urn:microsoft.com/office/officeart/2018/2/layout/IconVerticalSolidList"/>
    <dgm:cxn modelId="{33E7E402-9D0E-0B42-80AF-72C80BF9C790}" type="presParOf" srcId="{D6C5BC09-B607-453C-8421-D1635B4D1AD6}" destId="{CACE228F-3D87-484F-B6A2-130E8F82EF45}" srcOrd="3" destOrd="0" presId="urn:microsoft.com/office/officeart/2018/2/layout/IconVerticalSolidList"/>
    <dgm:cxn modelId="{7386AB01-0631-394D-87CF-EFBBBE30493F}" type="presParOf" srcId="{1AACF647-C2C1-4D18-92D8-C276C9F2633C}" destId="{98EE06AE-45D1-4BD1-BAE0-8D0F95749A98}" srcOrd="3" destOrd="0" presId="urn:microsoft.com/office/officeart/2018/2/layout/IconVerticalSolidList"/>
    <dgm:cxn modelId="{FD783941-09DA-7842-8FBA-A3A4C61FC845}" type="presParOf" srcId="{1AACF647-C2C1-4D18-92D8-C276C9F2633C}" destId="{367BE2E0-75F7-404D-8061-9E6DEF411BEA}" srcOrd="4" destOrd="0" presId="urn:microsoft.com/office/officeart/2018/2/layout/IconVerticalSolidList"/>
    <dgm:cxn modelId="{C7DB8E13-B4E6-8942-AD64-6D6222584A81}" type="presParOf" srcId="{367BE2E0-75F7-404D-8061-9E6DEF411BEA}" destId="{74DAF872-C85B-4279-B7FC-7F5E1BF3F230}" srcOrd="0" destOrd="0" presId="urn:microsoft.com/office/officeart/2018/2/layout/IconVerticalSolidList"/>
    <dgm:cxn modelId="{B95300F1-296C-354F-A10F-6E7D3A0FE842}" type="presParOf" srcId="{367BE2E0-75F7-404D-8061-9E6DEF411BEA}" destId="{2171B374-1914-4F25-A10C-F199F9ECBCB6}" srcOrd="1" destOrd="0" presId="urn:microsoft.com/office/officeart/2018/2/layout/IconVerticalSolidList"/>
    <dgm:cxn modelId="{7981D28A-EDA8-DA48-AC88-10E4BBEBF3EE}" type="presParOf" srcId="{367BE2E0-75F7-404D-8061-9E6DEF411BEA}" destId="{F620423F-39EC-4B9F-A679-2AF3339FBD1A}" srcOrd="2" destOrd="0" presId="urn:microsoft.com/office/officeart/2018/2/layout/IconVerticalSolidList"/>
    <dgm:cxn modelId="{092126BC-0145-AE46-9F7A-7DD485A23B37}" type="presParOf" srcId="{367BE2E0-75F7-404D-8061-9E6DEF411BEA}" destId="{B67045A0-42E5-45ED-8DED-F2CFF62B7093}" srcOrd="3" destOrd="0" presId="urn:microsoft.com/office/officeart/2018/2/layout/IconVerticalSolidList"/>
    <dgm:cxn modelId="{32588C4E-B7CF-6949-A97A-B2A8CF2A2B0E}" type="presParOf" srcId="{1AACF647-C2C1-4D18-92D8-C276C9F2633C}" destId="{8309CAA6-44BF-4AD0-A282-D09EEFF27A45}" srcOrd="5" destOrd="0" presId="urn:microsoft.com/office/officeart/2018/2/layout/IconVerticalSolidList"/>
    <dgm:cxn modelId="{F201F545-E0DB-564A-A896-6783FF63708E}" type="presParOf" srcId="{1AACF647-C2C1-4D18-92D8-C276C9F2633C}" destId="{FA8AEC1C-8B22-4E66-96BE-80B044111931}" srcOrd="6" destOrd="0" presId="urn:microsoft.com/office/officeart/2018/2/layout/IconVerticalSolidList"/>
    <dgm:cxn modelId="{02DE901A-06B0-5541-B77A-A603913EE859}" type="presParOf" srcId="{FA8AEC1C-8B22-4E66-96BE-80B044111931}" destId="{19D6DD88-65CE-4B4D-8580-0CC7CCE8CDDE}" srcOrd="0" destOrd="0" presId="urn:microsoft.com/office/officeart/2018/2/layout/IconVerticalSolidList"/>
    <dgm:cxn modelId="{0B0A5EFD-B6A3-A74B-9332-AEF9B7806F2B}" type="presParOf" srcId="{FA8AEC1C-8B22-4E66-96BE-80B044111931}" destId="{8F371136-6D92-4B4E-BDC4-0F824DEFD761}" srcOrd="1" destOrd="0" presId="urn:microsoft.com/office/officeart/2018/2/layout/IconVerticalSolidList"/>
    <dgm:cxn modelId="{B6E09873-8D7B-9B4B-833B-6225B5A4EE06}" type="presParOf" srcId="{FA8AEC1C-8B22-4E66-96BE-80B044111931}" destId="{D8906CBB-0D5A-428E-802D-F6D6F9BAF481}" srcOrd="2" destOrd="0" presId="urn:microsoft.com/office/officeart/2018/2/layout/IconVerticalSolidList"/>
    <dgm:cxn modelId="{E2206DF9-CCC0-F843-990E-DBDD098411BB}" type="presParOf" srcId="{FA8AEC1C-8B22-4E66-96BE-80B044111931}" destId="{A6283C2D-6024-4B94-A1A7-8F749B24A7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FA821-C5DA-462A-9F65-9061B0337A76}">
      <dsp:nvSpPr>
        <dsp:cNvPr id="0" name=""/>
        <dsp:cNvSpPr/>
      </dsp:nvSpPr>
      <dsp:spPr>
        <a:xfrm>
          <a:off x="0" y="228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40D2A-B055-4632-9B00-EDB94B01300E}">
      <dsp:nvSpPr>
        <dsp:cNvPr id="0" name=""/>
        <dsp:cNvSpPr/>
      </dsp:nvSpPr>
      <dsp:spPr>
        <a:xfrm>
          <a:off x="350172" y="262743"/>
          <a:ext cx="636677" cy="6366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CCADA-5A52-4753-B5E3-865605139F55}">
      <dsp:nvSpPr>
        <dsp:cNvPr id="0" name=""/>
        <dsp:cNvSpPr/>
      </dsp:nvSpPr>
      <dsp:spPr>
        <a:xfrm>
          <a:off x="1337023" y="228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err="1"/>
            <a:t>FastAPI</a:t>
          </a:r>
          <a:r>
            <a:rPr lang="en-US" sz="2100" kern="1200"/>
            <a:t> handles API requests</a:t>
          </a:r>
        </a:p>
      </dsp:txBody>
      <dsp:txXfrm>
        <a:off x="1337023" y="2284"/>
        <a:ext cx="4524066" cy="1157596"/>
      </dsp:txXfrm>
    </dsp:sp>
    <dsp:sp modelId="{99B2FE96-477B-4B53-9656-B10CAD8119AB}">
      <dsp:nvSpPr>
        <dsp:cNvPr id="0" name=""/>
        <dsp:cNvSpPr/>
      </dsp:nvSpPr>
      <dsp:spPr>
        <a:xfrm>
          <a:off x="0" y="144927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A7DA1D-6A59-458C-B09A-0291C6C05F93}">
      <dsp:nvSpPr>
        <dsp:cNvPr id="0" name=""/>
        <dsp:cNvSpPr/>
      </dsp:nvSpPr>
      <dsp:spPr>
        <a:xfrm>
          <a:off x="350172" y="1709738"/>
          <a:ext cx="636677" cy="6366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327E5-F453-4C54-85D1-9F0B25BA5245}">
      <dsp:nvSpPr>
        <dsp:cNvPr id="0" name=""/>
        <dsp:cNvSpPr/>
      </dsp:nvSpPr>
      <dsp:spPr>
        <a:xfrm>
          <a:off x="1337023" y="144927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SQLite</a:t>
          </a:r>
          <a:r>
            <a:rPr lang="en-US" sz="2100" kern="1200"/>
            <a:t> stores sensor data and video metadata</a:t>
          </a:r>
        </a:p>
      </dsp:txBody>
      <dsp:txXfrm>
        <a:off x="1337023" y="1449279"/>
        <a:ext cx="4524066" cy="1157596"/>
      </dsp:txXfrm>
    </dsp:sp>
    <dsp:sp modelId="{06850825-2905-4321-BE1B-438DA9EDB508}">
      <dsp:nvSpPr>
        <dsp:cNvPr id="0" name=""/>
        <dsp:cNvSpPr/>
      </dsp:nvSpPr>
      <dsp:spPr>
        <a:xfrm>
          <a:off x="0" y="2896274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65A6FA-3927-4B7C-BC28-7676D6FB64DE}">
      <dsp:nvSpPr>
        <dsp:cNvPr id="0" name=""/>
        <dsp:cNvSpPr/>
      </dsp:nvSpPr>
      <dsp:spPr>
        <a:xfrm>
          <a:off x="350172" y="3156733"/>
          <a:ext cx="636677" cy="6366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F3CE14-BB7D-46D4-A1A6-F35152292A66}">
      <dsp:nvSpPr>
        <dsp:cNvPr id="0" name=""/>
        <dsp:cNvSpPr/>
      </dsp:nvSpPr>
      <dsp:spPr>
        <a:xfrm>
          <a:off x="1337023" y="2896274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Frontend (HTML/JS/CSS + Chart.js)</a:t>
          </a:r>
          <a:r>
            <a:rPr lang="en-US" sz="2100" kern="1200"/>
            <a:t> renders the Admin  Dashboard</a:t>
          </a:r>
        </a:p>
      </dsp:txBody>
      <dsp:txXfrm>
        <a:off x="1337023" y="2896274"/>
        <a:ext cx="4524066" cy="1157596"/>
      </dsp:txXfrm>
    </dsp:sp>
    <dsp:sp modelId="{59765142-6CBE-4C84-ADB0-0A2610505648}">
      <dsp:nvSpPr>
        <dsp:cNvPr id="0" name=""/>
        <dsp:cNvSpPr/>
      </dsp:nvSpPr>
      <dsp:spPr>
        <a:xfrm>
          <a:off x="0" y="4343269"/>
          <a:ext cx="5861090" cy="115759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1B1323-BC57-4F1D-B478-566B034AD2B7}">
      <dsp:nvSpPr>
        <dsp:cNvPr id="0" name=""/>
        <dsp:cNvSpPr/>
      </dsp:nvSpPr>
      <dsp:spPr>
        <a:xfrm>
          <a:off x="350172" y="4603728"/>
          <a:ext cx="636677" cy="6366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FA143-3363-468A-8CBF-615343564C8C}">
      <dsp:nvSpPr>
        <dsp:cNvPr id="0" name=""/>
        <dsp:cNvSpPr/>
      </dsp:nvSpPr>
      <dsp:spPr>
        <a:xfrm>
          <a:off x="1337023" y="4343269"/>
          <a:ext cx="4524066" cy="1157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512" tIns="122512" rIns="122512" bIns="12251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Clear separation between backend, storage, and user interface</a:t>
          </a:r>
        </a:p>
      </dsp:txBody>
      <dsp:txXfrm>
        <a:off x="1337023" y="4343269"/>
        <a:ext cx="4524066" cy="1157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07C86E-ED19-4048-97AA-2D6FCA2292F1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85C8BE-208D-4E39-97A1-D00B7F2F1D85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BE2E86-DF4B-41DA-AD76-1F2D8D5B1C49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Sensor data submission and deletion</a:t>
          </a:r>
          <a:r>
            <a:rPr lang="en-US" sz="2200" kern="1200">
              <a:latin typeface="Aptos Display" panose="02110004020202020204"/>
            </a:rPr>
            <a:t>, analysis data by dynamic line chart</a:t>
          </a:r>
          <a:endParaRPr lang="en-US" sz="2200" kern="1200"/>
        </a:p>
      </dsp:txBody>
      <dsp:txXfrm>
        <a:off x="1357965" y="2319"/>
        <a:ext cx="4887299" cy="1175727"/>
      </dsp:txXfrm>
    </dsp:sp>
    <dsp:sp modelId="{5D8640DE-551F-4A7E-9D33-8376EBA38B07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4D06D-6EAE-43A1-8FE4-90E0B22A17EC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E228F-3D87-484F-B6A2-130E8F82EF45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Video upload and preview in-browser</a:t>
          </a:r>
        </a:p>
      </dsp:txBody>
      <dsp:txXfrm>
        <a:off x="1357965" y="1471979"/>
        <a:ext cx="4887299" cy="1175727"/>
      </dsp:txXfrm>
    </dsp:sp>
    <dsp:sp modelId="{74DAF872-C85B-4279-B7FC-7F5E1BF3F230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71B374-1914-4F25-A10C-F199F9ECBCB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045A0-42E5-45ED-8DED-F2CFF62B7093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Storage usage tracking with live updates</a:t>
          </a:r>
        </a:p>
      </dsp:txBody>
      <dsp:txXfrm>
        <a:off x="1357965" y="2941639"/>
        <a:ext cx="4887299" cy="1175727"/>
      </dsp:txXfrm>
    </dsp:sp>
    <dsp:sp modelId="{19D6DD88-65CE-4B4D-8580-0CC7CCE8CDDE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371136-6D92-4B4E-BDC4-0F824DEFD76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83C2D-6024-4B94-A1A7-8F749B24A7C5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Export ML-ready dataset from selected time intervals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E4FB3-5F07-2942-9A9F-F78EEE17C2C8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83895-266F-3748-9B5C-86BBB18E0F53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3787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Sakhawat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6334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Sakhawat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42533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Sakhawat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0611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Komal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1947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10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73398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Sakhawat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11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9239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Ovi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83895-266F-3748-9B5C-86BBB18E0F53}" type="slidenum">
              <a:rPr lang="en-FI" smtClean="0"/>
              <a:t>12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8892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C4E5-2891-C87E-A23A-A3FED5BCE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B9E83-B2DF-75E3-C60F-DFF024F4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1EF49-03EF-599A-539E-9BB528321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FD95-94A8-D427-4191-C365BD02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5353-3870-9043-E1D1-140A7883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7640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502E-A010-DF8E-363B-9385D9CC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41AF1-4C7A-02D0-F884-717FF371C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721E-79F9-E334-6879-DF0B0E27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94BF2-3F34-20E9-F8A9-6B727255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3477-FC50-F13C-9D34-7D3A85F26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457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91B6B-EA11-A247-3ECD-4881A2E87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705E6-8393-3AD4-BB88-4E90378C8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3BCAC-F23C-0BE9-EAF0-FC414F9E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834B-E401-5463-3AF0-91428C3C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1C61-D662-61A6-C7C4-9E93EA35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308473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C056-0576-0025-8F63-CCB09639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FAC09-3EE7-E5FE-BA84-BE8BB179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77522-914E-046B-E6FB-3AFC452CD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3E96E-9648-1C31-688A-D79D1D79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3CA-F16C-246F-43F7-AFDFDB7E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16709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3F6F-1A58-D6A2-336E-4F659539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E5C35-9F3C-9817-DDD2-D35BB5A2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4EC74-A2CD-D62A-1681-D0CD7A59E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635CA-08DF-164C-E432-0797CC66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0C35E-F165-63BB-88B1-65A2C8B8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9408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6471-F9FB-827B-15CF-F3A3930E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53378-896B-CC94-1B53-BB1CE1CD86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45130-D28F-5A9C-5C57-F7D0741B3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627CB-6CD5-86B3-CC69-D595B045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E9181-C9A5-B1E0-DE16-4858F7914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E02CE-B81C-45B0-B34B-3B9834BE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525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46D0-93F9-3880-0C12-509AA98D4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9E38E-F5CF-B781-8090-655039D2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BB8B2-48B1-9081-AAD2-EC19FD71E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5E1FC-378E-672D-965F-52AA6A15D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1FD7E-3589-E66F-50E7-A458BD23B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E8F89-6496-3325-9924-6BDB40DC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81A06-C0D3-C437-9422-13755979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D6FC2-B0B8-AA69-A4EA-AA00EA92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878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EFFF-F4EC-7BE1-D999-C972CBCC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5F86-1A68-5122-34F1-C06981D2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F90EFC-ED67-4A80-3AF7-F8A6ABA5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8F42ED-0824-5804-0060-4D20323E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57584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5CF12-061A-2466-4B96-EDC310B4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DDD38-6895-500A-8214-396281F7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55BE1-7580-D9FD-719C-5C4B6605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07546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D512-4B49-BAFA-7EA0-60E0006B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83D0-7014-47CD-83F7-DE60FCCA5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9E4EC-D343-26E1-69DA-EE4BB4FD8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73D6-5693-A301-7F86-11A450EA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92FCA-1E07-6252-B6D7-9D2FFC8FF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0D0F3-A458-1ABA-F48F-CB5F8D65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98750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3B737-AE70-5E92-B492-84DF237A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F2751-1086-78A1-6710-E63F08FB7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1384B-3D42-A1A3-F5AB-763BAF426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52143-88AB-099F-5A11-185D457C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3D0BC-69AC-E87F-DAB5-B506BBD78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49165-2D66-2EFF-94A7-0165A1F6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195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63CC0-BFAF-D4AB-1E53-D5F654E5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774DF-2776-3EE1-4373-50F6A4A4D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6448-D577-70B4-C4EA-B08853197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F8A9D7-523D-2F4B-94F0-85E148C58299}" type="datetimeFigureOut">
              <a:rPr lang="en-FI" smtClean="0"/>
              <a:t>09/10/2025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B2690-0BF1-CFCC-1730-3D24F4B95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9663-232F-A0DE-9A03-B88CC9043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E8C357-FC53-6E48-8159-266BA1240AB7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751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adm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97533-2AB1-1918-30BA-B9DD3BBB6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1168" y="745890"/>
            <a:ext cx="4835283" cy="1975850"/>
          </a:xfrm>
        </p:spPr>
        <p:txBody>
          <a:bodyPr anchor="b">
            <a:normAutofit/>
          </a:bodyPr>
          <a:lstStyle/>
          <a:p>
            <a:pPr algn="l"/>
            <a:r>
              <a:rPr lang="en-GB" sz="4200" b="1"/>
              <a:t>Data Warehouse Project</a:t>
            </a:r>
            <a:br>
              <a:rPr lang="en-GB" sz="4200"/>
            </a:br>
            <a:endParaRPr lang="en-FI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F74C7-8794-8DEA-9273-1687E882F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FI"/>
              <a:t>By MD </a:t>
            </a:r>
            <a:r>
              <a:rPr lang="en-GB"/>
              <a:t>Hossain, Rajiv Dhakal, Komal Gautam, and Obioma Nduka</a:t>
            </a:r>
            <a:endParaRPr lang="en-FI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D968BC57-677D-174C-506C-52E71161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543" r="23257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7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CED92-3173-A3B3-9CCF-910AE197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Outlook into the future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5FFBB-DC57-76F2-0ED1-9E41394D474D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- Deploy permanently to cloud (e.g., Vercel, Render)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-  Add user authentication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-  Enable chart export (PDF/PNG)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-  Add historical storage tracking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-  Integrate with external sensor APIs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1BDBAA01-4E56-0701-DF9B-C0F5EB9C28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24" r="34775" b="1"/>
          <a:stretch>
            <a:fillRect/>
          </a:stretch>
        </p:blipFill>
        <p:spPr>
          <a:xfrm>
            <a:off x="7091755" y="2484255"/>
            <a:ext cx="2789830" cy="371424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35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268D-636D-9980-E46A-7BA73863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Live demo: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8C9F5-3286-5B08-CC4E-505B3A8ACAD0}"/>
              </a:ext>
            </a:extLst>
          </p:cNvPr>
          <p:cNvSpPr txBox="1"/>
          <p:nvPr/>
        </p:nvSpPr>
        <p:spPr>
          <a:xfrm>
            <a:off x="833007" y="2731576"/>
            <a:ext cx="195130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FI">
                <a:hlinkClick r:id="rId3"/>
              </a:rPr>
              <a:t>Data Warehouse</a:t>
            </a:r>
            <a:r>
              <a:rPr lang="en-FI"/>
              <a:t>: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77B0CE-D07D-8072-2220-FA11F9432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389" y="1480649"/>
            <a:ext cx="7852475" cy="38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74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04212-8BEC-3F2E-E397-FACA1A5FC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B94B42-E00B-0C17-C9D5-9DC52FBD7A9C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Successfully built a modular, local Admin Dashboard for sensor and video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Emphasized usability, clean architecture, and ML-readiness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Lays foundation for future student and AI projects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Personally gained skills in full-stack development, debugging, and deployment readiness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n and a book&#10;&#10;AI-generated content may be incorrect.">
            <a:extLst>
              <a:ext uri="{FF2B5EF4-FFF2-40B4-BE49-F238E27FC236}">
                <a16:creationId xmlns:a16="http://schemas.microsoft.com/office/drawing/2014/main" id="{1DDC86B1-369F-0FB1-5B3E-FF7C50BC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97" r="27131"/>
          <a:stretch>
            <a:fillRect/>
          </a:stretch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6651E-0CD4-AF2F-DACC-F29B3035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>
                <a:solidFill>
                  <a:schemeClr val="tx1">
                    <a:lumMod val="65000"/>
                    <a:lumOff val="35000"/>
                  </a:schemeClr>
                </a:solidFill>
              </a:rPr>
              <a:t>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039D5-AB43-8334-1051-8D4340920DCC}"/>
              </a:ext>
            </a:extLst>
          </p:cNvPr>
          <p:cNvSpPr txBox="1"/>
          <p:nvPr/>
        </p:nvSpPr>
        <p:spPr>
          <a:xfrm>
            <a:off x="6746001" y="2458095"/>
            <a:ext cx="4110198" cy="307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Introduction  and project goals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overview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Implementation and testing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Outlook  and general feedback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0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EFEAF-F1E4-9A0E-1950-702D3F00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0900E-99C6-771C-2ED2-5EA82630F624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Project Goal:</a:t>
            </a:r>
            <a:br>
              <a:rPr lang="en-US" sz="2000"/>
            </a:br>
            <a:r>
              <a:rPr lang="en-US" sz="2000"/>
              <a:t>Design and implement a local Admin Dashboard to manage: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Sensor data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Video uploads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Storage usage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Tech Stack:</a:t>
            </a:r>
            <a:endParaRPr lang="en-US" sz="200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Backend:</a:t>
            </a:r>
            <a:r>
              <a:rPr lang="en-US" sz="2000"/>
              <a:t> FastAPI (Python)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Database:</a:t>
            </a:r>
            <a:r>
              <a:rPr lang="en-US" sz="2000"/>
              <a:t> SQLite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Frontend:</a:t>
            </a:r>
            <a:r>
              <a:rPr lang="en-US" sz="2000"/>
              <a:t> HTML, CSS, JavaScript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Visualization:</a:t>
            </a:r>
            <a:r>
              <a:rPr lang="en-US" sz="2000"/>
              <a:t> Chart.js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Purpose:</a:t>
            </a:r>
            <a:br>
              <a:rPr lang="en-US" sz="2000"/>
            </a:br>
            <a:r>
              <a:rPr lang="en-US" sz="2000"/>
              <a:t>Provide an interactive and modular system for future AI/data projects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212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FB13-8C0C-C634-E9A8-34E7FEB5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/>
              <a:t>Tools Used</a:t>
            </a:r>
          </a:p>
        </p:txBody>
      </p:sp>
      <p:pic>
        <p:nvPicPr>
          <p:cNvPr id="3" name="Grafik 11">
            <a:extLst>
              <a:ext uri="{FF2B5EF4-FFF2-40B4-BE49-F238E27FC236}">
                <a16:creationId xmlns:a16="http://schemas.microsoft.com/office/drawing/2014/main" id="{F43F4A9A-E0FF-F521-5ED4-6DB413F2B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683" y="1550966"/>
            <a:ext cx="3026634" cy="2017756"/>
          </a:xfrm>
          <a:prstGeom prst="rect">
            <a:avLst/>
          </a:prstGeom>
        </p:spPr>
      </p:pic>
      <p:pic>
        <p:nvPicPr>
          <p:cNvPr id="4" name="Grafik 9">
            <a:extLst>
              <a:ext uri="{FF2B5EF4-FFF2-40B4-BE49-F238E27FC236}">
                <a16:creationId xmlns:a16="http://schemas.microsoft.com/office/drawing/2014/main" id="{8210347A-F8A4-4082-2482-F6F5BC6A6D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9112" y="1362905"/>
            <a:ext cx="3054688" cy="2393878"/>
          </a:xfrm>
          <a:prstGeom prst="rect">
            <a:avLst/>
          </a:prstGeom>
        </p:spPr>
      </p:pic>
      <p:pic>
        <p:nvPicPr>
          <p:cNvPr id="6" name="Picture 5" descr="A blue ribbon with a cross&#10;&#10;AI-generated content may be incorrect.">
            <a:extLst>
              <a:ext uri="{FF2B5EF4-FFF2-40B4-BE49-F238E27FC236}">
                <a16:creationId xmlns:a16="http://schemas.microsoft.com/office/drawing/2014/main" id="{463C1C0B-4E5B-F6BC-2016-449E8B45B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2734" y="2072126"/>
            <a:ext cx="1422400" cy="142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8FD86-EF50-E9DE-EDE0-F77B86DE90F2}"/>
              </a:ext>
            </a:extLst>
          </p:cNvPr>
          <p:cNvSpPr txBox="1"/>
          <p:nvPr/>
        </p:nvSpPr>
        <p:spPr>
          <a:xfrm>
            <a:off x="1651379" y="3875964"/>
            <a:ext cx="237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/>
              <a:t>to write the code.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AA969-7BBC-E610-8743-D65158846106}"/>
              </a:ext>
            </a:extLst>
          </p:cNvPr>
          <p:cNvSpPr txBox="1"/>
          <p:nvPr/>
        </p:nvSpPr>
        <p:spPr>
          <a:xfrm>
            <a:off x="4770252" y="3756783"/>
            <a:ext cx="339566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FI"/>
              <a:t>To keep code and data synchronized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73730-2704-F8AE-4DAB-A201E2519C23}"/>
              </a:ext>
            </a:extLst>
          </p:cNvPr>
          <p:cNvSpPr txBox="1"/>
          <p:nvPr/>
        </p:nvSpPr>
        <p:spPr>
          <a:xfrm>
            <a:off x="8512229" y="3756783"/>
            <a:ext cx="29747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To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chat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with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each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other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via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video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calls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or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exchange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de-DE" err="1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ideas</a:t>
            </a:r>
            <a:r>
              <a:rPr lang="de-DE"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.</a:t>
            </a:r>
          </a:p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3247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2E541F-0EDA-C207-B126-175C62CC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Admin Dashboard Features Overview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9FDA4F-7853-FC34-C0C0-5043C70493ED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</a:t>
            </a:r>
            <a:r>
              <a:rPr lang="en-US" sz="1900" b="1"/>
              <a:t>.  User Interaction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Users can easily enter and manage sensor data through an intuitive interface.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2. </a:t>
            </a:r>
            <a:r>
              <a:rPr lang="en-US" sz="1900" b="1"/>
              <a:t>Video Management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Seamlessly upload and preview videos within the dashboard for immediate access.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3</a:t>
            </a:r>
            <a:r>
              <a:rPr lang="en-US" sz="1900" b="1"/>
              <a:t>. Data Organization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Efficiently categorize sensor data and video files for quick retrieval.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4. </a:t>
            </a:r>
            <a:r>
              <a:rPr lang="en-US" sz="1900" b="1"/>
              <a:t>User Accessibility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Designed for user-friendliness, the interface promotes effective data interaction.</a:t>
            </a:r>
          </a:p>
        </p:txBody>
      </p:sp>
    </p:spTree>
    <p:extLst>
      <p:ext uri="{BB962C8B-B14F-4D97-AF65-F5344CB8AC3E}">
        <p14:creationId xmlns:p14="http://schemas.microsoft.com/office/powerpoint/2010/main" val="405794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86BF4-13BC-B413-CC78-B7FB6BB4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522" y="591829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3111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91891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7571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26" name="TextBox 3">
            <a:extLst>
              <a:ext uri="{FF2B5EF4-FFF2-40B4-BE49-F238E27FC236}">
                <a16:creationId xmlns:a16="http://schemas.microsoft.com/office/drawing/2014/main" id="{030F6FD3-771F-32AA-DB7D-0B02A65F91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887467"/>
              </p:ext>
            </p:extLst>
          </p:nvPr>
        </p:nvGraphicFramePr>
        <p:xfrm>
          <a:off x="5492710" y="671805"/>
          <a:ext cx="5861090" cy="5503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450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8AF19-731E-FA6C-5625-E4AB90FD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features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extBox 3">
            <a:extLst>
              <a:ext uri="{FF2B5EF4-FFF2-40B4-BE49-F238E27FC236}">
                <a16:creationId xmlns:a16="http://schemas.microsoft.com/office/drawing/2014/main" id="{CB012E8A-6848-6CB8-3005-8B73BB6EC3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323334"/>
              </p:ext>
            </p:extLst>
          </p:nvPr>
        </p:nvGraphicFramePr>
        <p:xfrm>
          <a:off x="5250603" y="1057884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146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03472-1E75-E49D-2F70-8C8F667D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Highlights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FDD29A-55C6-D0BA-3224-75BD1A8BCDE8}"/>
              </a:ext>
            </a:extLst>
          </p:cNvPr>
          <p:cNvSpPr txBox="1"/>
          <p:nvPr/>
        </p:nvSpPr>
        <p:spPr>
          <a:xfrm>
            <a:off x="5656218" y="1463039"/>
            <a:ext cx="5542387" cy="43004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Structured folder layout separating API, UI, and storage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Live rendering of charts with dynamic updates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Efficient form handling and validation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/>
              <a:t>Accurate storage usage calculation logic</a:t>
            </a:r>
          </a:p>
        </p:txBody>
      </p:sp>
    </p:spTree>
    <p:extLst>
      <p:ext uri="{BB962C8B-B14F-4D97-AF65-F5344CB8AC3E}">
        <p14:creationId xmlns:p14="http://schemas.microsoft.com/office/powerpoint/2010/main" val="422376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F5DA0-002B-0DDF-03B1-641A941F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Solutions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03AC2-166A-98FC-DDC9-953A5B24B686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Secure file handling:</a:t>
            </a:r>
            <a:r>
              <a:rPr lang="en-US" sz="2400"/>
              <a:t> Prevented invalid file types and sizes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Chart issues:</a:t>
            </a:r>
            <a:r>
              <a:rPr lang="en-US" sz="2400"/>
              <a:t> Fixed duplicate canvas bugs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UI layout spacing:</a:t>
            </a:r>
            <a:r>
              <a:rPr lang="en-US" sz="2400"/>
              <a:t> Reduced vertical gaps for compact design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/>
              <a:t>Debugging storage:</a:t>
            </a:r>
            <a:r>
              <a:rPr lang="en-US" sz="2400"/>
              <a:t> Matched logic with </a:t>
            </a:r>
            <a:r>
              <a:rPr lang="en-US" sz="2400" err="1"/>
              <a:t>FastAPI</a:t>
            </a:r>
            <a:r>
              <a:rPr lang="en-US" sz="2400"/>
              <a:t> logs</a:t>
            </a:r>
          </a:p>
        </p:txBody>
      </p:sp>
    </p:spTree>
    <p:extLst>
      <p:ext uri="{BB962C8B-B14F-4D97-AF65-F5344CB8AC3E}">
        <p14:creationId xmlns:p14="http://schemas.microsoft.com/office/powerpoint/2010/main" val="278984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 Warehouse Project </vt:lpstr>
      <vt:lpstr>Content</vt:lpstr>
      <vt:lpstr>Introduction</vt:lpstr>
      <vt:lpstr>Tools Used</vt:lpstr>
      <vt:lpstr>Admin Dashboard Features Overview</vt:lpstr>
      <vt:lpstr>System Architecture</vt:lpstr>
      <vt:lpstr>Key features</vt:lpstr>
      <vt:lpstr>Implementation Highlights   </vt:lpstr>
      <vt:lpstr>Challenges &amp; Solutions</vt:lpstr>
      <vt:lpstr>Outlook into the future</vt:lpstr>
      <vt:lpstr>Live demo: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Gautam AITS23P</dc:creator>
  <cp:revision>5</cp:revision>
  <dcterms:created xsi:type="dcterms:W3CDTF">2025-09-09T09:54:10Z</dcterms:created>
  <dcterms:modified xsi:type="dcterms:W3CDTF">2025-09-10T16:40:52Z</dcterms:modified>
</cp:coreProperties>
</file>