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F5B44-773A-473C-88E6-60AF190D0907}" type="doc">
      <dgm:prSet loTypeId="urn:microsoft.com/office/officeart/2005/8/layout/vList3" loCatId="picture" qsTypeId="urn:microsoft.com/office/officeart/2005/8/quickstyle/3d9" qsCatId="3D" csTypeId="urn:microsoft.com/office/officeart/2005/8/colors/accent1_2" csCatId="accent1" phldr="1"/>
      <dgm:spPr/>
    </dgm:pt>
    <dgm:pt modelId="{EF73DDCE-0BE5-42A4-BCF9-F249DB05EBC5}">
      <dgm:prSet phldrT="[Text]"/>
      <dgm:spPr/>
      <dgm:t>
        <a:bodyPr/>
        <a:lstStyle/>
        <a:p>
          <a:r>
            <a:rPr lang="en-US" dirty="0" smtClean="0"/>
            <a:t>Compare Prices</a:t>
          </a:r>
          <a:endParaRPr lang="en-US" dirty="0"/>
        </a:p>
      </dgm:t>
    </dgm:pt>
    <dgm:pt modelId="{3C23AB1E-83DE-4608-90A4-099FCCC189B9}" type="parTrans" cxnId="{1064C6BD-EFC6-43EE-8B52-6FBF09A413B6}">
      <dgm:prSet/>
      <dgm:spPr/>
      <dgm:t>
        <a:bodyPr/>
        <a:lstStyle/>
        <a:p>
          <a:endParaRPr lang="en-US"/>
        </a:p>
      </dgm:t>
    </dgm:pt>
    <dgm:pt modelId="{612614C4-265A-4CD3-A54D-1B2D297FFC63}" type="sibTrans" cxnId="{1064C6BD-EFC6-43EE-8B52-6FBF09A413B6}">
      <dgm:prSet/>
      <dgm:spPr/>
      <dgm:t>
        <a:bodyPr/>
        <a:lstStyle/>
        <a:p>
          <a:endParaRPr lang="en-US"/>
        </a:p>
      </dgm:t>
    </dgm:pt>
    <dgm:pt modelId="{FD0C84FF-70DF-4C2E-912A-F01D66BD80D9}">
      <dgm:prSet phldrT="[Text]"/>
      <dgm:spPr/>
      <dgm:t>
        <a:bodyPr/>
        <a:lstStyle/>
        <a:p>
          <a:r>
            <a:rPr lang="en-US" dirty="0" smtClean="0"/>
            <a:t>Acquire Quotes</a:t>
          </a:r>
          <a:endParaRPr lang="en-US" dirty="0"/>
        </a:p>
      </dgm:t>
    </dgm:pt>
    <dgm:pt modelId="{3C845E3C-F551-4034-8356-C1234DE990AF}" type="parTrans" cxnId="{DF887BDF-FB1C-4536-A3D8-EBFEB2F90077}">
      <dgm:prSet/>
      <dgm:spPr/>
      <dgm:t>
        <a:bodyPr/>
        <a:lstStyle/>
        <a:p>
          <a:endParaRPr lang="en-US"/>
        </a:p>
      </dgm:t>
    </dgm:pt>
    <dgm:pt modelId="{48AA2AF0-8F83-4BCD-802C-8C10F6991AE3}" type="sibTrans" cxnId="{DF887BDF-FB1C-4536-A3D8-EBFEB2F90077}">
      <dgm:prSet/>
      <dgm:spPr/>
      <dgm:t>
        <a:bodyPr/>
        <a:lstStyle/>
        <a:p>
          <a:endParaRPr lang="en-US"/>
        </a:p>
      </dgm:t>
    </dgm:pt>
    <dgm:pt modelId="{CD41C4FE-7A88-4B3A-A137-23026398916F}">
      <dgm:prSet phldrT="[Text]"/>
      <dgm:spPr/>
      <dgm:t>
        <a:bodyPr/>
        <a:lstStyle/>
        <a:p>
          <a:r>
            <a:rPr lang="en-US" dirty="0" smtClean="0"/>
            <a:t>Initiates Communication</a:t>
          </a:r>
          <a:endParaRPr lang="en-US" dirty="0"/>
        </a:p>
      </dgm:t>
    </dgm:pt>
    <dgm:pt modelId="{3AC6D4E8-55DC-4855-868E-8F1194EED877}" type="parTrans" cxnId="{95973E12-C49D-4B9B-8451-A1F7C5E51369}">
      <dgm:prSet/>
      <dgm:spPr/>
      <dgm:t>
        <a:bodyPr/>
        <a:lstStyle/>
        <a:p>
          <a:endParaRPr lang="en-US"/>
        </a:p>
      </dgm:t>
    </dgm:pt>
    <dgm:pt modelId="{237EFFCD-5805-4565-A9F4-D2C2E79E27AD}" type="sibTrans" cxnId="{95973E12-C49D-4B9B-8451-A1F7C5E51369}">
      <dgm:prSet/>
      <dgm:spPr/>
      <dgm:t>
        <a:bodyPr/>
        <a:lstStyle/>
        <a:p>
          <a:endParaRPr lang="en-US"/>
        </a:p>
      </dgm:t>
    </dgm:pt>
    <dgm:pt modelId="{C222F279-7D15-45E0-9A7C-F0486BAD299C}" type="pres">
      <dgm:prSet presAssocID="{431F5B44-773A-473C-88E6-60AF190D0907}" presName="linearFlow" presStyleCnt="0">
        <dgm:presLayoutVars>
          <dgm:dir/>
          <dgm:resizeHandles val="exact"/>
        </dgm:presLayoutVars>
      </dgm:prSet>
      <dgm:spPr/>
    </dgm:pt>
    <dgm:pt modelId="{0BA8AEB5-EDB7-4E0C-A1AA-56F6492D5076}" type="pres">
      <dgm:prSet presAssocID="{EF73DDCE-0BE5-42A4-BCF9-F249DB05EBC5}" presName="composite" presStyleCnt="0"/>
      <dgm:spPr/>
    </dgm:pt>
    <dgm:pt modelId="{BA3CE7A7-F1D6-49B8-9E1F-BBF77297DBEE}" type="pres">
      <dgm:prSet presAssocID="{EF73DDCE-0BE5-42A4-BCF9-F249DB05EBC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DAF85A-8794-4A3E-A550-306AFC77C57D}" type="pres">
      <dgm:prSet presAssocID="{EF73DDCE-0BE5-42A4-BCF9-F249DB05EBC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8B4EC-B032-47EC-8FD3-F7CA45E4B00F}" type="pres">
      <dgm:prSet presAssocID="{612614C4-265A-4CD3-A54D-1B2D297FFC63}" presName="spacing" presStyleCnt="0"/>
      <dgm:spPr/>
    </dgm:pt>
    <dgm:pt modelId="{207D4A7A-A075-4085-B420-0EAEEDD58716}" type="pres">
      <dgm:prSet presAssocID="{FD0C84FF-70DF-4C2E-912A-F01D66BD80D9}" presName="composite" presStyleCnt="0"/>
      <dgm:spPr/>
    </dgm:pt>
    <dgm:pt modelId="{BDC5FF04-612F-4ED0-A38E-6F20EE8BEB87}" type="pres">
      <dgm:prSet presAssocID="{FD0C84FF-70DF-4C2E-912A-F01D66BD80D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0A7432BD-1912-43A0-B6DF-6C0D2BC03474}" type="pres">
      <dgm:prSet presAssocID="{FD0C84FF-70DF-4C2E-912A-F01D66BD80D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15575-7376-47DB-9824-C774BB3CF9D6}" type="pres">
      <dgm:prSet presAssocID="{48AA2AF0-8F83-4BCD-802C-8C10F6991AE3}" presName="spacing" presStyleCnt="0"/>
      <dgm:spPr/>
    </dgm:pt>
    <dgm:pt modelId="{494192F4-1A9E-43C8-9B79-65FBB3E4C527}" type="pres">
      <dgm:prSet presAssocID="{CD41C4FE-7A88-4B3A-A137-23026398916F}" presName="composite" presStyleCnt="0"/>
      <dgm:spPr/>
    </dgm:pt>
    <dgm:pt modelId="{8CE953AB-958A-4CF8-AB5F-A60728BE73AA}" type="pres">
      <dgm:prSet presAssocID="{CD41C4FE-7A88-4B3A-A137-23026398916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F9A2A8-2E1C-4E51-B04F-BC100559050E}" type="pres">
      <dgm:prSet presAssocID="{CD41C4FE-7A88-4B3A-A137-2302639891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2A66E-94F0-4EC6-9FDB-8B95653E4567}" type="presOf" srcId="{EF73DDCE-0BE5-42A4-BCF9-F249DB05EBC5}" destId="{E2DAF85A-8794-4A3E-A550-306AFC77C57D}" srcOrd="0" destOrd="0" presId="urn:microsoft.com/office/officeart/2005/8/layout/vList3"/>
    <dgm:cxn modelId="{6FCD2B75-D63B-41FC-B8A4-CECEE666305F}" type="presOf" srcId="{FD0C84FF-70DF-4C2E-912A-F01D66BD80D9}" destId="{0A7432BD-1912-43A0-B6DF-6C0D2BC03474}" srcOrd="0" destOrd="0" presId="urn:microsoft.com/office/officeart/2005/8/layout/vList3"/>
    <dgm:cxn modelId="{E411D27C-8383-41FC-A97F-056BDEE57307}" type="presOf" srcId="{431F5B44-773A-473C-88E6-60AF190D0907}" destId="{C222F279-7D15-45E0-9A7C-F0486BAD299C}" srcOrd="0" destOrd="0" presId="urn:microsoft.com/office/officeart/2005/8/layout/vList3"/>
    <dgm:cxn modelId="{1064C6BD-EFC6-43EE-8B52-6FBF09A413B6}" srcId="{431F5B44-773A-473C-88E6-60AF190D0907}" destId="{EF73DDCE-0BE5-42A4-BCF9-F249DB05EBC5}" srcOrd="0" destOrd="0" parTransId="{3C23AB1E-83DE-4608-90A4-099FCCC189B9}" sibTransId="{612614C4-265A-4CD3-A54D-1B2D297FFC63}"/>
    <dgm:cxn modelId="{DF887BDF-FB1C-4536-A3D8-EBFEB2F90077}" srcId="{431F5B44-773A-473C-88E6-60AF190D0907}" destId="{FD0C84FF-70DF-4C2E-912A-F01D66BD80D9}" srcOrd="1" destOrd="0" parTransId="{3C845E3C-F551-4034-8356-C1234DE990AF}" sibTransId="{48AA2AF0-8F83-4BCD-802C-8C10F6991AE3}"/>
    <dgm:cxn modelId="{2BA3C5C8-30BA-4AEA-9C81-8CF330E66752}" type="presOf" srcId="{CD41C4FE-7A88-4B3A-A137-23026398916F}" destId="{E6F9A2A8-2E1C-4E51-B04F-BC100559050E}" srcOrd="0" destOrd="0" presId="urn:microsoft.com/office/officeart/2005/8/layout/vList3"/>
    <dgm:cxn modelId="{95973E12-C49D-4B9B-8451-A1F7C5E51369}" srcId="{431F5B44-773A-473C-88E6-60AF190D0907}" destId="{CD41C4FE-7A88-4B3A-A137-23026398916F}" srcOrd="2" destOrd="0" parTransId="{3AC6D4E8-55DC-4855-868E-8F1194EED877}" sibTransId="{237EFFCD-5805-4565-A9F4-D2C2E79E27AD}"/>
    <dgm:cxn modelId="{51C1CDEC-716D-43F4-B055-99352BEBEE74}" type="presParOf" srcId="{C222F279-7D15-45E0-9A7C-F0486BAD299C}" destId="{0BA8AEB5-EDB7-4E0C-A1AA-56F6492D5076}" srcOrd="0" destOrd="0" presId="urn:microsoft.com/office/officeart/2005/8/layout/vList3"/>
    <dgm:cxn modelId="{A99B7EC7-29E0-4B69-981B-602821067999}" type="presParOf" srcId="{0BA8AEB5-EDB7-4E0C-A1AA-56F6492D5076}" destId="{BA3CE7A7-F1D6-49B8-9E1F-BBF77297DBEE}" srcOrd="0" destOrd="0" presId="urn:microsoft.com/office/officeart/2005/8/layout/vList3"/>
    <dgm:cxn modelId="{4D65A430-6E20-48D9-A7F3-99F8274691D8}" type="presParOf" srcId="{0BA8AEB5-EDB7-4E0C-A1AA-56F6492D5076}" destId="{E2DAF85A-8794-4A3E-A550-306AFC77C57D}" srcOrd="1" destOrd="0" presId="urn:microsoft.com/office/officeart/2005/8/layout/vList3"/>
    <dgm:cxn modelId="{12FFE950-F74A-4CFC-A6C0-E14BEABD994C}" type="presParOf" srcId="{C222F279-7D15-45E0-9A7C-F0486BAD299C}" destId="{69A8B4EC-B032-47EC-8FD3-F7CA45E4B00F}" srcOrd="1" destOrd="0" presId="urn:microsoft.com/office/officeart/2005/8/layout/vList3"/>
    <dgm:cxn modelId="{619B23B1-29E1-4F7A-AB38-37F00E5D8300}" type="presParOf" srcId="{C222F279-7D15-45E0-9A7C-F0486BAD299C}" destId="{207D4A7A-A075-4085-B420-0EAEEDD58716}" srcOrd="2" destOrd="0" presId="urn:microsoft.com/office/officeart/2005/8/layout/vList3"/>
    <dgm:cxn modelId="{8360AFC2-3274-44CF-81AB-E4CF8745FC44}" type="presParOf" srcId="{207D4A7A-A075-4085-B420-0EAEEDD58716}" destId="{BDC5FF04-612F-4ED0-A38E-6F20EE8BEB87}" srcOrd="0" destOrd="0" presId="urn:microsoft.com/office/officeart/2005/8/layout/vList3"/>
    <dgm:cxn modelId="{34CB9CD6-24F7-4BBE-B445-817DD535F8C6}" type="presParOf" srcId="{207D4A7A-A075-4085-B420-0EAEEDD58716}" destId="{0A7432BD-1912-43A0-B6DF-6C0D2BC03474}" srcOrd="1" destOrd="0" presId="urn:microsoft.com/office/officeart/2005/8/layout/vList3"/>
    <dgm:cxn modelId="{D417A517-8F7E-4D74-AF13-AB896248C1DF}" type="presParOf" srcId="{C222F279-7D15-45E0-9A7C-F0486BAD299C}" destId="{78415575-7376-47DB-9824-C774BB3CF9D6}" srcOrd="3" destOrd="0" presId="urn:microsoft.com/office/officeart/2005/8/layout/vList3"/>
    <dgm:cxn modelId="{276159DF-5260-436F-9A1C-0959928A1862}" type="presParOf" srcId="{C222F279-7D15-45E0-9A7C-F0486BAD299C}" destId="{494192F4-1A9E-43C8-9B79-65FBB3E4C527}" srcOrd="4" destOrd="0" presId="urn:microsoft.com/office/officeart/2005/8/layout/vList3"/>
    <dgm:cxn modelId="{5AA274E5-1D01-4953-A0DE-1F1D442FDF37}" type="presParOf" srcId="{494192F4-1A9E-43C8-9B79-65FBB3E4C527}" destId="{8CE953AB-958A-4CF8-AB5F-A60728BE73AA}" srcOrd="0" destOrd="0" presId="urn:microsoft.com/office/officeart/2005/8/layout/vList3"/>
    <dgm:cxn modelId="{9701F0C2-F6CA-4334-ADE7-D0B638F8F7F8}" type="presParOf" srcId="{494192F4-1A9E-43C8-9B79-65FBB3E4C527}" destId="{E6F9A2A8-2E1C-4E51-B04F-BC10055905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AF85A-8794-4A3E-A550-306AFC77C57D}">
      <dsp:nvSpPr>
        <dsp:cNvPr id="0" name=""/>
        <dsp:cNvSpPr/>
      </dsp:nvSpPr>
      <dsp:spPr>
        <a:xfrm rot="10800000">
          <a:off x="1716715" y="1235"/>
          <a:ext cx="5868567" cy="9541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0763" tIns="125730" rIns="234696" bIns="125730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Compare Prices</a:t>
          </a:r>
          <a:endParaRPr lang="en-US" sz="3300" kern="1200" dirty="0"/>
        </a:p>
      </dsp:txBody>
      <dsp:txXfrm rot="10800000">
        <a:off x="1955258" y="1235"/>
        <a:ext cx="5630024" cy="954172"/>
      </dsp:txXfrm>
    </dsp:sp>
    <dsp:sp modelId="{BA3CE7A7-F1D6-49B8-9E1F-BBF77297DBEE}">
      <dsp:nvSpPr>
        <dsp:cNvPr id="0" name=""/>
        <dsp:cNvSpPr/>
      </dsp:nvSpPr>
      <dsp:spPr>
        <a:xfrm>
          <a:off x="1239629" y="1235"/>
          <a:ext cx="954172" cy="9541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432BD-1912-43A0-B6DF-6C0D2BC03474}">
      <dsp:nvSpPr>
        <dsp:cNvPr id="0" name=""/>
        <dsp:cNvSpPr/>
      </dsp:nvSpPr>
      <dsp:spPr>
        <a:xfrm rot="10800000">
          <a:off x="1716715" y="1231063"/>
          <a:ext cx="5868567" cy="9541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0763" tIns="125730" rIns="234696" bIns="125730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Acquire Quotes</a:t>
          </a:r>
          <a:endParaRPr lang="en-US" sz="3300" kern="1200" dirty="0"/>
        </a:p>
      </dsp:txBody>
      <dsp:txXfrm rot="10800000">
        <a:off x="1955258" y="1231063"/>
        <a:ext cx="5630024" cy="954172"/>
      </dsp:txXfrm>
    </dsp:sp>
    <dsp:sp modelId="{BDC5FF04-612F-4ED0-A38E-6F20EE8BEB87}">
      <dsp:nvSpPr>
        <dsp:cNvPr id="0" name=""/>
        <dsp:cNvSpPr/>
      </dsp:nvSpPr>
      <dsp:spPr>
        <a:xfrm>
          <a:off x="1239629" y="1231063"/>
          <a:ext cx="954172" cy="9541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9A2A8-2E1C-4E51-B04F-BC100559050E}">
      <dsp:nvSpPr>
        <dsp:cNvPr id="0" name=""/>
        <dsp:cNvSpPr/>
      </dsp:nvSpPr>
      <dsp:spPr>
        <a:xfrm rot="10800000">
          <a:off x="1716715" y="2460892"/>
          <a:ext cx="5868567" cy="9541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0763" tIns="125730" rIns="234696" bIns="125730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Initiates Communication</a:t>
          </a:r>
          <a:endParaRPr lang="en-US" sz="3300" kern="1200" dirty="0"/>
        </a:p>
      </dsp:txBody>
      <dsp:txXfrm rot="10800000">
        <a:off x="1955258" y="2460892"/>
        <a:ext cx="5630024" cy="954172"/>
      </dsp:txXfrm>
    </dsp:sp>
    <dsp:sp modelId="{8CE953AB-958A-4CF8-AB5F-A60728BE73AA}">
      <dsp:nvSpPr>
        <dsp:cNvPr id="0" name=""/>
        <dsp:cNvSpPr/>
      </dsp:nvSpPr>
      <dsp:spPr>
        <a:xfrm>
          <a:off x="1239629" y="2460892"/>
          <a:ext cx="954172" cy="9541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FreeFall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Atease</a:t>
            </a:r>
            <a:r>
              <a:rPr lang="en-ZA" dirty="0" smtClean="0"/>
              <a:t> </a:t>
            </a:r>
          </a:p>
          <a:p>
            <a:r>
              <a:rPr lang="en-ZA" dirty="0" smtClean="0"/>
              <a:t>Focus on the important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711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Merchant Dashboard</a:t>
            </a:r>
          </a:p>
          <a:p>
            <a:endParaRPr lang="en-ZA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Stock Management</a:t>
            </a:r>
          </a:p>
          <a:p>
            <a:endParaRPr lang="en-Z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3390900"/>
            <a:ext cx="3789868" cy="2324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4" y="3390899"/>
            <a:ext cx="4447354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 Features</a:t>
            </a:r>
            <a:endParaRPr lang="en-Z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Admin Dashboard</a:t>
            </a:r>
            <a:endParaRPr lang="en-ZA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547870" y="1143000"/>
            <a:ext cx="3713730" cy="4572000"/>
          </a:xfrm>
        </p:spPr>
      </p:pic>
    </p:spTree>
    <p:extLst>
      <p:ext uri="{BB962C8B-B14F-4D97-AF65-F5344CB8AC3E}">
        <p14:creationId xmlns:p14="http://schemas.microsoft.com/office/powerpoint/2010/main" val="17460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of </a:t>
            </a:r>
            <a:r>
              <a:rPr lang="en-ZA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Sytem</a:t>
            </a:r>
            <a:endParaRPr lang="en-Z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1409700"/>
          </a:xfrm>
        </p:spPr>
        <p:txBody>
          <a:bodyPr>
            <a:normAutofit fontScale="92500" lnSpcReduction="20000"/>
          </a:bodyPr>
          <a:lstStyle/>
          <a:p>
            <a:r>
              <a:rPr lang="en-ZA" dirty="0" smtClean="0"/>
              <a:t>Current process of textbook purchasing on campus is time consuming</a:t>
            </a:r>
            <a:r>
              <a:rPr lang="en-ZA" dirty="0" smtClean="0"/>
              <a:t>.</a:t>
            </a:r>
          </a:p>
          <a:p>
            <a:r>
              <a:rPr lang="en-ZA" dirty="0" smtClean="0"/>
              <a:t>Second hand merchants do not have a platform for the management of selling their books.</a:t>
            </a:r>
            <a:endParaRPr lang="en-ZA" dirty="0" smtClean="0"/>
          </a:p>
          <a:p>
            <a:r>
              <a:rPr lang="en-ZA" dirty="0" smtClean="0"/>
              <a:t>Students have to physically go from </a:t>
            </a:r>
            <a:r>
              <a:rPr lang="en-ZA" dirty="0" smtClean="0"/>
              <a:t>merchant</a:t>
            </a:r>
            <a:r>
              <a:rPr lang="en-ZA" dirty="0" smtClean="0"/>
              <a:t> </a:t>
            </a:r>
            <a:r>
              <a:rPr lang="en-ZA" dirty="0" smtClean="0"/>
              <a:t>to </a:t>
            </a:r>
            <a:r>
              <a:rPr lang="en-ZA" dirty="0" smtClean="0"/>
              <a:t>merchant</a:t>
            </a:r>
            <a:r>
              <a:rPr lang="en-ZA" dirty="0" smtClean="0"/>
              <a:t> </a:t>
            </a:r>
            <a:r>
              <a:rPr lang="en-ZA" dirty="0" smtClean="0"/>
              <a:t>to compare prices and acquire quotes</a:t>
            </a:r>
            <a:r>
              <a:rPr lang="en-ZA" dirty="0" smtClean="0"/>
              <a:t>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1585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Our solution</a:t>
            </a:r>
            <a:br>
              <a:rPr lang="en-ZA" dirty="0" smtClean="0"/>
            </a:br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Introducing “The </a:t>
            </a:r>
            <a:r>
              <a:rPr lang="en-ZA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AtEase</a:t>
            </a:r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Sytem</a:t>
            </a:r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13874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30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39255" y="3075580"/>
            <a:ext cx="8825658" cy="861420"/>
          </a:xfrm>
        </p:spPr>
        <p:txBody>
          <a:bodyPr/>
          <a:lstStyle/>
          <a:p>
            <a:r>
              <a:rPr lang="en-ZA" dirty="0" smtClean="0"/>
              <a:t>How it works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27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Registration</a:t>
            </a:r>
            <a:endParaRPr lang="en-ZA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928870" y="1143000"/>
            <a:ext cx="3294630" cy="4572000"/>
          </a:xfrm>
        </p:spPr>
      </p:pic>
    </p:spTree>
    <p:extLst>
      <p:ext uri="{BB962C8B-B14F-4D97-AF65-F5344CB8AC3E}">
        <p14:creationId xmlns:p14="http://schemas.microsoft.com/office/powerpoint/2010/main" val="399996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Features</a:t>
            </a:r>
            <a:endParaRPr lang="en-Z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Prescribed and Recommended Books</a:t>
            </a:r>
          </a:p>
          <a:p>
            <a:endParaRPr lang="en-Z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Search Bar</a:t>
            </a:r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5" y="3298824"/>
            <a:ext cx="3209925" cy="179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24" y="3298823"/>
            <a:ext cx="3610457" cy="1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3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Compare Prices</a:t>
            </a:r>
          </a:p>
          <a:p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Add to Quote / Download / Donations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7" y="3111500"/>
            <a:ext cx="4596994" cy="345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04" y="3653631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46" y="2930320"/>
            <a:ext cx="2228850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Merchant Features</a:t>
            </a:r>
            <a:endParaRPr lang="en-Z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0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93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FreeFall</vt:lpstr>
      <vt:lpstr>Problem</vt:lpstr>
      <vt:lpstr>Our solution Introducing “The AtEase Sytem.</vt:lpstr>
      <vt:lpstr>PowerPoint Presentation</vt:lpstr>
      <vt:lpstr>User Registration</vt:lpstr>
      <vt:lpstr>Student Features</vt:lpstr>
      <vt:lpstr>PowerPoint Presentation</vt:lpstr>
      <vt:lpstr>PowerPoint Presentation</vt:lpstr>
      <vt:lpstr>Merchant Features</vt:lpstr>
      <vt:lpstr>PowerPoint Presentation</vt:lpstr>
      <vt:lpstr>Admin Features</vt:lpstr>
      <vt:lpstr>Admin Dashboard</vt:lpstr>
      <vt:lpstr>End of Sytem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FreeFall</dc:title>
  <dc:creator>Sakhile Cindi</dc:creator>
  <cp:lastModifiedBy>Sakhile Cindi</cp:lastModifiedBy>
  <cp:revision>12</cp:revision>
  <dcterms:created xsi:type="dcterms:W3CDTF">2020-08-06T16:21:16Z</dcterms:created>
  <dcterms:modified xsi:type="dcterms:W3CDTF">2020-09-10T07:37:44Z</dcterms:modified>
</cp:coreProperties>
</file>