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AD64-BDC4-4B51-AAD9-A030FB32595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AA50-EA44-4E91-8443-B5F5808B1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7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AD64-BDC4-4B51-AAD9-A030FB32595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AA50-EA44-4E91-8443-B5F5808B1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7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AD64-BDC4-4B51-AAD9-A030FB32595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AA50-EA44-4E91-8443-B5F5808B1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9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AD64-BDC4-4B51-AAD9-A030FB32595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AA50-EA44-4E91-8443-B5F5808B1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7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AD64-BDC4-4B51-AAD9-A030FB32595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AA50-EA44-4E91-8443-B5F5808B1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2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AD64-BDC4-4B51-AAD9-A030FB32595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AA50-EA44-4E91-8443-B5F5808B1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3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AD64-BDC4-4B51-AAD9-A030FB32595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AA50-EA44-4E91-8443-B5F5808B1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7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AD64-BDC4-4B51-AAD9-A030FB32595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AA50-EA44-4E91-8443-B5F5808B1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0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AD64-BDC4-4B51-AAD9-A030FB32595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AA50-EA44-4E91-8443-B5F5808B1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3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AD64-BDC4-4B51-AAD9-A030FB32595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AA50-EA44-4E91-8443-B5F5808B1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7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AD64-BDC4-4B51-AAD9-A030FB32595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AA50-EA44-4E91-8443-B5F5808B1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CAD64-BDC4-4B51-AAD9-A030FB32595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EAA50-EA44-4E91-8443-B5F5808B1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6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Zero Shot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39533" y="4189862"/>
            <a:ext cx="2274627" cy="958755"/>
          </a:xfrm>
        </p:spPr>
        <p:txBody>
          <a:bodyPr/>
          <a:lstStyle/>
          <a:p>
            <a:r>
              <a:rPr lang="en-US" dirty="0" smtClean="0"/>
              <a:t>Prateek Shroff</a:t>
            </a:r>
          </a:p>
          <a:p>
            <a:r>
              <a:rPr lang="en-US" dirty="0" smtClean="0"/>
              <a:t>Stuti Sakhi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22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0643" y="1310185"/>
            <a:ext cx="2377690" cy="50360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0828" y="1310184"/>
            <a:ext cx="6327447" cy="503602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18951" y="1426129"/>
            <a:ext cx="1421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TRAINING</a:t>
            </a:r>
          </a:p>
          <a:p>
            <a:pPr algn="ctr"/>
            <a:r>
              <a:rPr lang="en-US" sz="1600" b="1" dirty="0" smtClean="0"/>
              <a:t>(Seen Classes)</a:t>
            </a:r>
            <a:endParaRPr lang="en-US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1385243" y="2191231"/>
            <a:ext cx="1600200" cy="6031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Semantic Features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64370" y="3364609"/>
            <a:ext cx="1241947" cy="941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85243" y="4876540"/>
            <a:ext cx="1600200" cy="7045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 Visual Features </a:t>
            </a:r>
            <a:endParaRPr lang="en-US" b="1" i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8" idx="2"/>
            <a:endCxn id="11" idx="0"/>
          </p:cNvCxnSpPr>
          <p:nvPr/>
        </p:nvCxnSpPr>
        <p:spPr>
          <a:xfrm>
            <a:off x="2185343" y="2794374"/>
            <a:ext cx="1" cy="57023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13" idx="0"/>
          </p:cNvCxnSpPr>
          <p:nvPr/>
        </p:nvCxnSpPr>
        <p:spPr>
          <a:xfrm flipH="1">
            <a:off x="2185343" y="4306305"/>
            <a:ext cx="1" cy="57023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05301" y="1484494"/>
            <a:ext cx="1799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TESTING</a:t>
            </a:r>
          </a:p>
          <a:p>
            <a:pPr algn="ctr"/>
            <a:r>
              <a:rPr lang="en-US" sz="1600" b="1" dirty="0" smtClean="0"/>
              <a:t>(Unseen Classes)</a:t>
            </a:r>
            <a:endParaRPr lang="en-US" sz="1600" b="1" dirty="0"/>
          </a:p>
        </p:txBody>
      </p:sp>
      <p:sp>
        <p:nvSpPr>
          <p:cNvPr id="41" name="Oval 40"/>
          <p:cNvSpPr/>
          <p:nvPr/>
        </p:nvSpPr>
        <p:spPr>
          <a:xfrm>
            <a:off x="6724920" y="3544319"/>
            <a:ext cx="2838734" cy="1819274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Multidocument 54"/>
          <p:cNvSpPr/>
          <p:nvPr/>
        </p:nvSpPr>
        <p:spPr>
          <a:xfrm>
            <a:off x="3872750" y="2319746"/>
            <a:ext cx="1241947" cy="853645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Semantic features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56" name="Flowchart: Multidocument 55"/>
          <p:cNvSpPr/>
          <p:nvPr/>
        </p:nvSpPr>
        <p:spPr>
          <a:xfrm>
            <a:off x="7519323" y="2314599"/>
            <a:ext cx="1241947" cy="853645"/>
          </a:xfrm>
          <a:prstGeom prst="flowChartMultidocumen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Visual Features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637295" y="3955813"/>
            <a:ext cx="1064525" cy="996286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 Diagonal Corner Rectangle 74"/>
          <p:cNvSpPr/>
          <p:nvPr/>
        </p:nvSpPr>
        <p:spPr>
          <a:xfrm>
            <a:off x="7394980" y="5766122"/>
            <a:ext cx="1687698" cy="471581"/>
          </a:xfrm>
          <a:prstGeom prst="round2Diag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Output Label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5717183" y="2270573"/>
            <a:ext cx="1241947" cy="941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8" name="Straight Arrow Connector 127"/>
          <p:cNvCxnSpPr>
            <a:stCxn id="55" idx="3"/>
            <a:endCxn id="126" idx="1"/>
          </p:cNvCxnSpPr>
          <p:nvPr/>
        </p:nvCxnSpPr>
        <p:spPr>
          <a:xfrm flipV="1">
            <a:off x="5114697" y="2741421"/>
            <a:ext cx="602486" cy="514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lowchart: Extract 148"/>
          <p:cNvSpPr/>
          <p:nvPr/>
        </p:nvSpPr>
        <p:spPr>
          <a:xfrm>
            <a:off x="6990635" y="4279173"/>
            <a:ext cx="219679" cy="194153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lowchart: Extract 149"/>
          <p:cNvSpPr/>
          <p:nvPr/>
        </p:nvSpPr>
        <p:spPr>
          <a:xfrm>
            <a:off x="7285141" y="4818362"/>
            <a:ext cx="219679" cy="194153"/>
          </a:xfrm>
          <a:prstGeom prst="flowChartExtra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lowchart: Extract 150"/>
          <p:cNvSpPr/>
          <p:nvPr/>
        </p:nvSpPr>
        <p:spPr>
          <a:xfrm>
            <a:off x="7507929" y="4085020"/>
            <a:ext cx="219679" cy="194153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lowchart: Extract 151"/>
          <p:cNvSpPr/>
          <p:nvPr/>
        </p:nvSpPr>
        <p:spPr>
          <a:xfrm>
            <a:off x="8524686" y="4785575"/>
            <a:ext cx="219679" cy="194153"/>
          </a:xfrm>
          <a:prstGeom prst="flowChartExtra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lowchart: Extract 152"/>
          <p:cNvSpPr/>
          <p:nvPr/>
        </p:nvSpPr>
        <p:spPr>
          <a:xfrm>
            <a:off x="8166601" y="4266089"/>
            <a:ext cx="219679" cy="194153"/>
          </a:xfrm>
          <a:prstGeom prst="flowChartExtra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lowchart: Extract 154"/>
          <p:cNvSpPr/>
          <p:nvPr/>
        </p:nvSpPr>
        <p:spPr>
          <a:xfrm>
            <a:off x="7766571" y="4591422"/>
            <a:ext cx="219679" cy="194153"/>
          </a:xfrm>
          <a:prstGeom prst="flowChartExtra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lowchart: Extract 158"/>
          <p:cNvSpPr/>
          <p:nvPr/>
        </p:nvSpPr>
        <p:spPr>
          <a:xfrm>
            <a:off x="8764690" y="3995947"/>
            <a:ext cx="219679" cy="194153"/>
          </a:xfrm>
          <a:prstGeom prst="flowChartExtra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7766571" y="3669351"/>
            <a:ext cx="62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KNN</a:t>
            </a:r>
            <a:endParaRPr lang="en-US" b="1" i="1" dirty="0"/>
          </a:p>
        </p:txBody>
      </p:sp>
      <p:cxnSp>
        <p:nvCxnSpPr>
          <p:cNvPr id="172" name="Straight Arrow Connector 171"/>
          <p:cNvCxnSpPr>
            <a:stCxn id="41" idx="4"/>
          </p:cNvCxnSpPr>
          <p:nvPr/>
        </p:nvCxnSpPr>
        <p:spPr>
          <a:xfrm flipH="1">
            <a:off x="8140297" y="5363593"/>
            <a:ext cx="3990" cy="39075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H="1">
            <a:off x="8124968" y="3131208"/>
            <a:ext cx="3990" cy="39075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1">
            <a:off x="6949809" y="2755025"/>
            <a:ext cx="602486" cy="514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69" idx="3"/>
            <a:endCxn id="41" idx="2"/>
          </p:cNvCxnSpPr>
          <p:nvPr/>
        </p:nvCxnSpPr>
        <p:spPr>
          <a:xfrm>
            <a:off x="5701820" y="4453956"/>
            <a:ext cx="1023100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16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sZB1aKvC0EMO35VhRPCA0SZoSA1m9FEUWdA7tSi38hNCWhOAYNA5TGXdOdRL3J0sMTwoPT4m8Y4go8dq8R3lFFSF_KTsXX25RgYRZ8xP6Mze6ukG_OBYriJwLg7MiO1aqnKYfyAD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97" y="1566056"/>
            <a:ext cx="2390526" cy="218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128760" y="2422478"/>
            <a:ext cx="1433306" cy="1364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395181" y="2866030"/>
            <a:ext cx="1166885" cy="682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55093" y="2659595"/>
            <a:ext cx="627798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97345" y="2275413"/>
            <a:ext cx="750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Stripes</a:t>
            </a:r>
            <a:endParaRPr 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466532" y="2712141"/>
            <a:ext cx="750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4 legs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2870" y="2397985"/>
            <a:ext cx="590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Long </a:t>
            </a:r>
          </a:p>
          <a:p>
            <a:r>
              <a:rPr lang="en-US" sz="1400" b="1" dirty="0" smtClean="0"/>
              <a:t>tail</a:t>
            </a:r>
            <a:endParaRPr lang="en-US" sz="1400" b="1" dirty="0"/>
          </a:p>
        </p:txBody>
      </p:sp>
      <p:sp>
        <p:nvSpPr>
          <p:cNvPr id="17" name="Rectangle 16"/>
          <p:cNvSpPr/>
          <p:nvPr/>
        </p:nvSpPr>
        <p:spPr>
          <a:xfrm>
            <a:off x="798393" y="3866079"/>
            <a:ext cx="29820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Zebras have horse like bodies, their tails are tufted at the tip and their coats have distinctive white and black stripes.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91618" y="1566056"/>
            <a:ext cx="4189863" cy="34699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683690" y="1760561"/>
            <a:ext cx="0" cy="199257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683690" y="3753134"/>
            <a:ext cx="23201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823881" y="3753134"/>
            <a:ext cx="859809" cy="106705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/>
          <p:cNvSpPr/>
          <p:nvPr/>
        </p:nvSpPr>
        <p:spPr>
          <a:xfrm>
            <a:off x="7001301" y="3019918"/>
            <a:ext cx="191069" cy="187306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8277365" y="2382399"/>
            <a:ext cx="191069" cy="187306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endCxn id="30" idx="5"/>
          </p:cNvCxnSpPr>
          <p:nvPr/>
        </p:nvCxnSpPr>
        <p:spPr>
          <a:xfrm flipH="1" flipV="1">
            <a:off x="7164389" y="3179794"/>
            <a:ext cx="519301" cy="57334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2" idx="3"/>
          </p:cNvCxnSpPr>
          <p:nvPr/>
        </p:nvCxnSpPr>
        <p:spPr>
          <a:xfrm flipV="1">
            <a:off x="7683690" y="2542275"/>
            <a:ext cx="621656" cy="12108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" idx="7"/>
            <a:endCxn id="32" idx="2"/>
          </p:cNvCxnSpPr>
          <p:nvPr/>
        </p:nvCxnSpPr>
        <p:spPr>
          <a:xfrm flipV="1">
            <a:off x="7164389" y="2476052"/>
            <a:ext cx="1112976" cy="571296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>
            <a:off x="7506269" y="3368786"/>
            <a:ext cx="327546" cy="193280"/>
          </a:xfrm>
          <a:custGeom>
            <a:avLst/>
            <a:gdLst>
              <a:gd name="connsiteX0" fmla="*/ 0 w 327546"/>
              <a:gd name="connsiteY0" fmla="*/ 193280 h 193280"/>
              <a:gd name="connsiteX1" fmla="*/ 163773 w 327546"/>
              <a:gd name="connsiteY1" fmla="*/ 2211 h 193280"/>
              <a:gd name="connsiteX2" fmla="*/ 327546 w 327546"/>
              <a:gd name="connsiteY2" fmla="*/ 84098 h 193280"/>
              <a:gd name="connsiteX3" fmla="*/ 327546 w 327546"/>
              <a:gd name="connsiteY3" fmla="*/ 84098 h 19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546" h="193280">
                <a:moveTo>
                  <a:pt x="0" y="193280"/>
                </a:moveTo>
                <a:cubicBezTo>
                  <a:pt x="54591" y="106844"/>
                  <a:pt x="109182" y="20408"/>
                  <a:pt x="163773" y="2211"/>
                </a:cubicBezTo>
                <a:cubicBezTo>
                  <a:pt x="218364" y="-15986"/>
                  <a:pt x="327546" y="84098"/>
                  <a:pt x="327546" y="84098"/>
                </a:cubicBezTo>
                <a:lnTo>
                  <a:pt x="327546" y="8409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731495" y="2442950"/>
            <a:ext cx="169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Square 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461611" y="3280760"/>
            <a:ext cx="92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Cosine 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861112" y="2659595"/>
            <a:ext cx="873455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720877" y="3465426"/>
            <a:ext cx="740734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22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lh5.googleusercontent.com/OTf8smrXnu8TEzRJdhjFl1BoCwSlLaDxJPHChWDvy4EPGLmpW4KltZSZr4bwip-EsPHUnyqpN5Pnd8qKreUdnWci-OWFPo_adOLy9zbzj-FvA3Zg9OPA3WUJYzfkY9P0f8QAiW4qc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341" y="1090090"/>
            <a:ext cx="7050547" cy="483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934888" y="1427400"/>
            <a:ext cx="811477" cy="340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54.1%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7934888" y="2274740"/>
            <a:ext cx="811477" cy="340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50.2%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7934888" y="1851070"/>
            <a:ext cx="811477" cy="3400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51.1%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152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3.googleusercontent.com/GdcJ19K8NiAzAdZB9O7VTwb3j6WDHeuFqd2f0H6T-4OH6TLebYX0p23gIxlIvc3L9Dbr4qbJsD7Noit6A3q7qakuv3K1GKeWfxfnuAjgcl-VYGKAYgnjBeKEV1V-th7rJLJNQ9TxH9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96" y="996783"/>
            <a:ext cx="7045222" cy="476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22562" y="1677402"/>
            <a:ext cx="811477" cy="340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48.9%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8322562" y="1293338"/>
            <a:ext cx="811477" cy="3400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51.1%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322562" y="2061466"/>
            <a:ext cx="811478" cy="340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44.6%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3859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74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Zero Shot Learning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Shot Learning</dc:title>
  <dc:creator>Stuti Sakhi</dc:creator>
  <cp:lastModifiedBy>Stuti Sakhi</cp:lastModifiedBy>
  <cp:revision>21</cp:revision>
  <dcterms:created xsi:type="dcterms:W3CDTF">2019-04-24T22:24:10Z</dcterms:created>
  <dcterms:modified xsi:type="dcterms:W3CDTF">2019-04-25T23:24:28Z</dcterms:modified>
</cp:coreProperties>
</file>