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0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3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92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64D8-D194-5383-D0E3-1FC55B6FB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A65AC-547F-667C-AAFB-AFC24BC89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178D-171B-E27E-AED7-10DDD729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6424-0928-F800-5FE0-F98784FF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339B-A184-5994-5E2E-D0F52921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5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3259-8D99-3322-063D-A283957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8D06-B3AC-0E96-565F-8027003A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2E94-356A-D862-27D7-A1258EA2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FE27-C8A8-78EC-A906-90A8472B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DFD0-26A3-A9B6-521A-9CD08A59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F594-F08E-E51C-D6DA-12F605D3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C84E2-E978-F9E0-45B4-A901D052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ABB5-9A59-3217-FF13-FAD3F765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6756-11D4-5D47-04F3-646A00DF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3633-6C2D-7606-BD47-7C721AE2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93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6F2D-718C-508D-7773-3CBAE393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F4C3-A237-B31A-3762-4F16FA883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F3C4F-D0DB-21C8-FB29-BFC11E0D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2FBFE-105A-0A53-6DE0-79274990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8FC1-B2E4-E4EB-E145-C03C5BBA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A65EE-987F-4334-0C11-ADB5035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3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799C-7C8F-616A-8A2C-5EE25CC8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7C6D-38F3-A852-38F0-5C6432B4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3AA86-9C03-EAE2-4350-334E6DBBC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C8936-7DEB-970A-8937-FBC96194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45102-3DA8-7F21-50B0-1487C606B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67FB7-C356-01AF-3575-7457699A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6BA78-698C-1CDD-8D42-34E4A548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AF730-2AA2-AB34-8E01-4B8FA3BC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02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48A2-801A-E35B-ED27-35290FB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8CFBC-61E6-DFC0-5228-C4A9EB0A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210C8-6E9D-F981-3749-C4C35A5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7836-7948-DE86-8ACD-79AA4F39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11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5D28B-35C6-A52C-7F7D-E9EC2BF7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29BBC-09B0-5975-4B2D-B08B8185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CF7B6-CDC0-E09C-2D29-0DB8B33D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961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1881-CE0C-8746-F417-F8E7AD45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CE7E-2BED-A8B4-90F3-FDEB342C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E2E5F-23E4-182D-2B2A-026E96759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0EC2C-F0DE-0BD0-57B5-073C0A0D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629E-1038-7410-4DBB-9DAC030A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F70BD-F8BA-9A24-A8F5-859346DE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00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8596-7413-C486-12D8-B72B50FC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DAA81-8AD8-0739-690D-306BA04E8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872A1-330E-0B27-0373-42492697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6F7B2-292B-F75A-FCF4-4914A33D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6B3B6-0C02-2F38-80C2-65F90D1E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76E9-E74E-3378-75BC-F05C2550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17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93FE-7016-1F18-C9C2-445F7C2E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439F2-8393-0C4C-9CBE-9AE36AE9C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1134-B9A0-9ADE-2C93-7EEEBC67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0344-1D18-FA45-5CBD-C8CD14B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1E26-4C81-C2A4-1624-4B726C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7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5C09E-4007-A13D-3D3B-0BC2119D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33C81-9237-9C5A-29D2-7DF127074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873B-F51F-0464-8AEB-90D9ADA2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5E95-7C4A-E870-C46E-2B75E1F1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FFC9-07F1-8B3F-BC44-9808C8BB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0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8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77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76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6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9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5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8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65F5A-A7CF-789E-24DA-281E71E5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D1BFD-174B-71F9-9F41-EBC90BFC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0219-A4CA-C29F-AD40-7E81666F1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6FA5-7B7C-47B1-8F9C-033C9F57EBB0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44139-5BC8-02C7-0840-348486455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10BFE-C8DA-497F-22D6-6BD08689B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63F5-E9E4-4143-88C4-BAF809BB8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C488-2E73-134E-8AF3-5B50FCF18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500" dirty="0">
                <a:latin typeface="Arial" panose="020B0604020202020204" pitchFamily="34" charset="0"/>
                <a:cs typeface="Arial" panose="020B0604020202020204" pitchFamily="34" charset="0"/>
              </a:rPr>
              <a:t>Report on Suicides in India</a:t>
            </a:r>
            <a:br>
              <a:rPr lang="en-IN" sz="5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5500" dirty="0">
                <a:latin typeface="Arial" panose="020B0604020202020204" pitchFamily="34" charset="0"/>
                <a:cs typeface="Arial" panose="020B0604020202020204" pitchFamily="34" charset="0"/>
              </a:rPr>
              <a:t>2001-2012</a:t>
            </a:r>
          </a:p>
        </p:txBody>
      </p:sp>
    </p:spTree>
    <p:extLst>
      <p:ext uri="{BB962C8B-B14F-4D97-AF65-F5344CB8AC3E}">
        <p14:creationId xmlns:p14="http://schemas.microsoft.com/office/powerpoint/2010/main" val="226367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Age Group Based Suicide Reasons 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953" y="1858297"/>
            <a:ext cx="8542094" cy="4267200"/>
          </a:xfrm>
        </p:spPr>
      </p:pic>
    </p:spTree>
    <p:extLst>
      <p:ext uri="{BB962C8B-B14F-4D97-AF65-F5344CB8AC3E}">
        <p14:creationId xmlns:p14="http://schemas.microsoft.com/office/powerpoint/2010/main" val="207853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Age Group Based Suicide Reasons 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953" y="1858297"/>
            <a:ext cx="8542094" cy="4267200"/>
          </a:xfrm>
        </p:spPr>
      </p:pic>
    </p:spTree>
    <p:extLst>
      <p:ext uri="{BB962C8B-B14F-4D97-AF65-F5344CB8AC3E}">
        <p14:creationId xmlns:p14="http://schemas.microsoft.com/office/powerpoint/2010/main" val="392033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Age Group Based Suicide Reasons 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953" y="1858297"/>
            <a:ext cx="8542094" cy="4267200"/>
          </a:xfrm>
        </p:spPr>
      </p:pic>
    </p:spTree>
    <p:extLst>
      <p:ext uri="{BB962C8B-B14F-4D97-AF65-F5344CB8AC3E}">
        <p14:creationId xmlns:p14="http://schemas.microsoft.com/office/powerpoint/2010/main" val="118643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Age Group Based Suicide Reasons 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953" y="1858297"/>
            <a:ext cx="8542094" cy="4267200"/>
          </a:xfrm>
        </p:spPr>
      </p:pic>
    </p:spTree>
    <p:extLst>
      <p:ext uri="{BB962C8B-B14F-4D97-AF65-F5344CB8AC3E}">
        <p14:creationId xmlns:p14="http://schemas.microsoft.com/office/powerpoint/2010/main" val="213931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D119-DFF1-46B1-D3FB-B7E0DB50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Age Group Based Suicide Reasons (Observations)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D24B2-3D9F-A6C5-072A-85952FDD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639" y="1845734"/>
            <a:ext cx="8032955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Age group 0-14, 15-29 Love affairs is one of the top ten reasons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Age group 0-14 --Failure in Examination is the second Strong reason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Family Problems is the strongest reason in all the age groups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Prolonged illness is the strongest reason for age group Age 60+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 general illness is appearing as the strongest reason irrespective of age group and gender </a:t>
            </a:r>
          </a:p>
        </p:txBody>
      </p:sp>
    </p:spTree>
    <p:extLst>
      <p:ext uri="{BB962C8B-B14F-4D97-AF65-F5344CB8AC3E}">
        <p14:creationId xmlns:p14="http://schemas.microsoft.com/office/powerpoint/2010/main" val="328028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Yearly Suicide based on Type of Cause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953" y="1887794"/>
            <a:ext cx="8542094" cy="4267200"/>
          </a:xfrm>
        </p:spPr>
      </p:pic>
    </p:spTree>
    <p:extLst>
      <p:ext uri="{BB962C8B-B14F-4D97-AF65-F5344CB8AC3E}">
        <p14:creationId xmlns:p14="http://schemas.microsoft.com/office/powerpoint/2010/main" val="409894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Yearly Suicide based on Type of Cause(Contd.)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953" y="1887794"/>
            <a:ext cx="8542094" cy="4267200"/>
          </a:xfrm>
        </p:spPr>
      </p:pic>
    </p:spTree>
    <p:extLst>
      <p:ext uri="{BB962C8B-B14F-4D97-AF65-F5344CB8AC3E}">
        <p14:creationId xmlns:p14="http://schemas.microsoft.com/office/powerpoint/2010/main" val="61555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Yearly Suicide based on Type of Cause(Contd.)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953" y="1887794"/>
            <a:ext cx="8542094" cy="4267200"/>
          </a:xfrm>
        </p:spPr>
      </p:pic>
    </p:spTree>
    <p:extLst>
      <p:ext uri="{BB962C8B-B14F-4D97-AF65-F5344CB8AC3E}">
        <p14:creationId xmlns:p14="http://schemas.microsoft.com/office/powerpoint/2010/main" val="132214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Overall Suicide Count of each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476" y="1887793"/>
            <a:ext cx="8642555" cy="4317385"/>
          </a:xfrm>
        </p:spPr>
      </p:pic>
    </p:spTree>
    <p:extLst>
      <p:ext uri="{BB962C8B-B14F-4D97-AF65-F5344CB8AC3E}">
        <p14:creationId xmlns:p14="http://schemas.microsoft.com/office/powerpoint/2010/main" val="253071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5 States with Highest Suicide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1442" y="1875011"/>
            <a:ext cx="5526223" cy="42701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AA416-BAD5-BFD0-E91C-A380966D5662}"/>
              </a:ext>
            </a:extLst>
          </p:cNvPr>
          <p:cNvSpPr txBox="1"/>
          <p:nvPr/>
        </p:nvSpPr>
        <p:spPr>
          <a:xfrm>
            <a:off x="1097280" y="2436308"/>
            <a:ext cx="33370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Maharashtra - 541167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West Bengal - 497962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Tamil Nadu - 491065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Andhra Pradesh - 488419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Karnataka - 440895</a:t>
            </a:r>
          </a:p>
        </p:txBody>
      </p:sp>
    </p:spTree>
    <p:extLst>
      <p:ext uri="{BB962C8B-B14F-4D97-AF65-F5344CB8AC3E}">
        <p14:creationId xmlns:p14="http://schemas.microsoft.com/office/powerpoint/2010/main" val="396015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D119-DFF1-46B1-D3FB-B7E0DB50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About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1BC64-8760-0BF5-8A08-D36408CF8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44" y="1836431"/>
            <a:ext cx="748378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B697A-CF9E-838F-E073-20F9CAD89DA1}"/>
              </a:ext>
            </a:extLst>
          </p:cNvPr>
          <p:cNvSpPr txBox="1"/>
          <p:nvPr/>
        </p:nvSpPr>
        <p:spPr>
          <a:xfrm>
            <a:off x="668594" y="1936955"/>
            <a:ext cx="3578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data set contains yearly suicide detail of all the states/u.t of India by various parameters from 2001 to 2012.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Suicide causes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Education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means adopted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Professional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Social status</a:t>
            </a:r>
          </a:p>
        </p:txBody>
      </p:sp>
    </p:spTree>
    <p:extLst>
      <p:ext uri="{BB962C8B-B14F-4D97-AF65-F5344CB8AC3E}">
        <p14:creationId xmlns:p14="http://schemas.microsoft.com/office/powerpoint/2010/main" val="47133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Year Wise Suicide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74" y="1845515"/>
            <a:ext cx="7754212" cy="40227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AA416-BAD5-BFD0-E91C-A380966D5662}"/>
              </a:ext>
            </a:extLst>
          </p:cNvPr>
          <p:cNvSpPr txBox="1"/>
          <p:nvPr/>
        </p:nvSpPr>
        <p:spPr>
          <a:xfrm>
            <a:off x="1097280" y="2436308"/>
            <a:ext cx="24619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2011 recorded the highest suicide rates (405989)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Yearly Suicide Rate has increased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15.66% from Year 2001 –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24.76% from Year 2001-11</a:t>
            </a:r>
          </a:p>
        </p:txBody>
      </p:sp>
    </p:spTree>
    <p:extLst>
      <p:ext uri="{BB962C8B-B14F-4D97-AF65-F5344CB8AC3E}">
        <p14:creationId xmlns:p14="http://schemas.microsoft.com/office/powerpoint/2010/main" val="171730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Year wise Male and Female Suicide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7274" y="1845515"/>
            <a:ext cx="7754212" cy="40227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AA416-BAD5-BFD0-E91C-A380966D5662}"/>
              </a:ext>
            </a:extLst>
          </p:cNvPr>
          <p:cNvSpPr txBox="1"/>
          <p:nvPr/>
        </p:nvSpPr>
        <p:spPr>
          <a:xfrm>
            <a:off x="1097280" y="2436308"/>
            <a:ext cx="2461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 appears to be more vulnerable to suicides </a:t>
            </a:r>
          </a:p>
        </p:txBody>
      </p:sp>
    </p:spTree>
    <p:extLst>
      <p:ext uri="{BB962C8B-B14F-4D97-AF65-F5344CB8AC3E}">
        <p14:creationId xmlns:p14="http://schemas.microsoft.com/office/powerpoint/2010/main" val="28506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032931-9BC8-A1F2-CABF-335567CE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6" y="0"/>
            <a:ext cx="9212826" cy="68804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AA416-BAD5-BFD0-E91C-A380966D5662}"/>
              </a:ext>
            </a:extLst>
          </p:cNvPr>
          <p:cNvSpPr txBox="1"/>
          <p:nvPr/>
        </p:nvSpPr>
        <p:spPr>
          <a:xfrm>
            <a:off x="294968" y="2123768"/>
            <a:ext cx="2517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 Problems, Illness(Both Physical and Mental) and Love Affairs are on top of the list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5403692-5B5F-AF44-1C7B-5F08B68D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7" y="359544"/>
            <a:ext cx="2147119" cy="1404681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3600" dirty="0"/>
              <a:t>Reasons for Suicide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02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403692-5B5F-AF44-1C7B-5F08B68D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9" y="359544"/>
            <a:ext cx="2389238" cy="1404681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sz="3600" dirty="0"/>
              <a:t>Reasons for Male Suicide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032931-9BC8-A1F2-CABF-335567CE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2026" y="-22465"/>
            <a:ext cx="9212826" cy="68804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AA416-BAD5-BFD0-E91C-A380966D5662}"/>
              </a:ext>
            </a:extLst>
          </p:cNvPr>
          <p:cNvSpPr txBox="1"/>
          <p:nvPr/>
        </p:nvSpPr>
        <p:spPr>
          <a:xfrm>
            <a:off x="167148" y="2126019"/>
            <a:ext cx="2517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 Problems, Illness(Both Physical and Mental) are on top of the list</a:t>
            </a:r>
          </a:p>
        </p:txBody>
      </p:sp>
    </p:spTree>
    <p:extLst>
      <p:ext uri="{BB962C8B-B14F-4D97-AF65-F5344CB8AC3E}">
        <p14:creationId xmlns:p14="http://schemas.microsoft.com/office/powerpoint/2010/main" val="149309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8" y="286604"/>
            <a:ext cx="2998839" cy="1463538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Reasons for Female Suicide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7669" y="0"/>
            <a:ext cx="9082403" cy="65713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AA416-BAD5-BFD0-E91C-A380966D5662}"/>
              </a:ext>
            </a:extLst>
          </p:cNvPr>
          <p:cNvSpPr txBox="1"/>
          <p:nvPr/>
        </p:nvSpPr>
        <p:spPr>
          <a:xfrm>
            <a:off x="340348" y="2036746"/>
            <a:ext cx="24619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 Problems, Illness(Both Physical and Mental) and Dowry Disputes are on top of the list</a:t>
            </a:r>
          </a:p>
        </p:txBody>
      </p:sp>
    </p:spTree>
    <p:extLst>
      <p:ext uri="{BB962C8B-B14F-4D97-AF65-F5344CB8AC3E}">
        <p14:creationId xmlns:p14="http://schemas.microsoft.com/office/powerpoint/2010/main" val="167585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Suicide Reasons where Female Suicides are more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5896" y="1796354"/>
            <a:ext cx="6294411" cy="44766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AA416-BAD5-BFD0-E91C-A380966D5662}"/>
              </a:ext>
            </a:extLst>
          </p:cNvPr>
          <p:cNvSpPr txBox="1"/>
          <p:nvPr/>
        </p:nvSpPr>
        <p:spPr>
          <a:xfrm>
            <a:off x="615500" y="1796354"/>
            <a:ext cx="4900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Paralysis is the reason with the highest difference b/w male and female suicides (942)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Dowry Dispute results in equally high no of deaths for both Male and Female</a:t>
            </a:r>
          </a:p>
        </p:txBody>
      </p:sp>
    </p:spTree>
    <p:extLst>
      <p:ext uri="{BB962C8B-B14F-4D97-AF65-F5344CB8AC3E}">
        <p14:creationId xmlns:p14="http://schemas.microsoft.com/office/powerpoint/2010/main" val="251492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5C-051C-AF2B-F45C-2B0210F2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Age Group Based Suicide Reasons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5772-1A03-A9F8-2A7C-4A8CC4C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676" y="1884845"/>
            <a:ext cx="8402647" cy="4359120"/>
          </a:xfrm>
        </p:spPr>
      </p:pic>
    </p:spTree>
    <p:extLst>
      <p:ext uri="{BB962C8B-B14F-4D97-AF65-F5344CB8AC3E}">
        <p14:creationId xmlns:p14="http://schemas.microsoft.com/office/powerpoint/2010/main" val="3619274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374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Office Theme</vt:lpstr>
      <vt:lpstr>Report on Suicides in India 2001-2012</vt:lpstr>
      <vt:lpstr>About the Dataset</vt:lpstr>
      <vt:lpstr>Year Wise Suicide Count</vt:lpstr>
      <vt:lpstr>Year wise Male and Female Suicide Count</vt:lpstr>
      <vt:lpstr> Reasons for Suicide</vt:lpstr>
      <vt:lpstr> Reasons for Male Suicide</vt:lpstr>
      <vt:lpstr>Reasons for Female Suicide</vt:lpstr>
      <vt:lpstr>Suicide Reasons where Female Suicides are more</vt:lpstr>
      <vt:lpstr>Age Group Based Suicide Reasons</vt:lpstr>
      <vt:lpstr>Age Group Based Suicide Reasons (Contd.)</vt:lpstr>
      <vt:lpstr>Age Group Based Suicide Reasons (Contd.)</vt:lpstr>
      <vt:lpstr>Age Group Based Suicide Reasons (Contd.)</vt:lpstr>
      <vt:lpstr>Age Group Based Suicide Reasons (Contd.)</vt:lpstr>
      <vt:lpstr>Age Group Based Suicide Reasons (Observations)</vt:lpstr>
      <vt:lpstr>Yearly Suicide based on Type of Cause </vt:lpstr>
      <vt:lpstr>Yearly Suicide based on Type of Cause(Contd.)</vt:lpstr>
      <vt:lpstr>Yearly Suicide based on Type of Cause(Contd.)</vt:lpstr>
      <vt:lpstr>Overall Suicide Count of each State</vt:lpstr>
      <vt:lpstr>Top 5 States with Highest Suicide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Suicides in India 2001-2012</dc:title>
  <dc:creator>Sakhil Taneja</dc:creator>
  <cp:lastModifiedBy>Sakhil Taneja</cp:lastModifiedBy>
  <cp:revision>3</cp:revision>
  <dcterms:created xsi:type="dcterms:W3CDTF">2023-07-27T12:21:29Z</dcterms:created>
  <dcterms:modified xsi:type="dcterms:W3CDTF">2023-12-04T08:18:56Z</dcterms:modified>
</cp:coreProperties>
</file>