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323" r:id="rId6"/>
    <p:sldId id="262" r:id="rId7"/>
    <p:sldId id="324" r:id="rId8"/>
    <p:sldId id="325" r:id="rId9"/>
    <p:sldId id="326" r:id="rId10"/>
    <p:sldId id="320" r:id="rId11"/>
    <p:sldId id="321" r:id="rId12"/>
    <p:sldId id="322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9E742-2BEC-4835-849F-24AE195FAA6F}" v="48" dt="2024-07-19T17:02:15.177"/>
  </p1510:revLst>
</p1510:revInfo>
</file>

<file path=ppt/tableStyles.xml><?xml version="1.0" encoding="utf-8"?>
<a:tblStyleLst xmlns:a="http://schemas.openxmlformats.org/drawingml/2006/main" def="{626FB766-6123-4338-A91D-107F99260EA4}">
  <a:tblStyle styleId="{626FB766-6123-4338-A91D-107F99260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-1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ina Romero" userId="f3739af6d7ef6853" providerId="LiveId" clId="{B0C3D25B-A437-42DA-ADCF-5E6C21D60884}"/>
    <pc:docChg chg="undo custSel addSld modSld">
      <pc:chgData name="Sabina Romero" userId="f3739af6d7ef6853" providerId="LiveId" clId="{B0C3D25B-A437-42DA-ADCF-5E6C21D60884}" dt="2024-07-19T15:36:26.827" v="1010" actId="207"/>
      <pc:docMkLst>
        <pc:docMk/>
      </pc:docMkLst>
      <pc:sldChg chg="modSp mod">
        <pc:chgData name="Sabina Romero" userId="f3739af6d7ef6853" providerId="LiveId" clId="{B0C3D25B-A437-42DA-ADCF-5E6C21D60884}" dt="2024-07-11T23:32:33.910" v="846" actId="6549"/>
        <pc:sldMkLst>
          <pc:docMk/>
          <pc:sldMk cId="0" sldId="256"/>
        </pc:sldMkLst>
        <pc:spChg chg="mod">
          <ac:chgData name="Sabina Romero" userId="f3739af6d7ef6853" providerId="LiveId" clId="{B0C3D25B-A437-42DA-ADCF-5E6C21D60884}" dt="2024-07-11T23:32:33.910" v="846" actId="6549"/>
          <ac:spMkLst>
            <pc:docMk/>
            <pc:sldMk cId="0" sldId="256"/>
            <ac:spMk id="24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15:49.552" v="49" actId="20577"/>
          <ac:spMkLst>
            <pc:docMk/>
            <pc:sldMk cId="0" sldId="256"/>
            <ac:spMk id="249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4:54.487" v="643" actId="403"/>
        <pc:sldMkLst>
          <pc:docMk/>
          <pc:sldMk cId="0" sldId="257"/>
        </pc:sldMkLst>
        <pc:spChg chg="mod">
          <ac:chgData name="Sabina Romero" userId="f3739af6d7ef6853" providerId="LiveId" clId="{B0C3D25B-A437-42DA-ADCF-5E6C21D60884}" dt="2024-07-11T23:24:54.487" v="643" actId="403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2:49.417" v="198" actId="20577"/>
          <ac:spMkLst>
            <pc:docMk/>
            <pc:sldMk cId="0" sldId="257"/>
            <ac:spMk id="261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26:11.930" v="654" actId="20577"/>
        <pc:sldMkLst>
          <pc:docMk/>
          <pc:sldMk cId="0" sldId="258"/>
        </pc:sldMkLst>
        <pc:spChg chg="mod">
          <ac:chgData name="Sabina Romero" userId="f3739af6d7ef6853" providerId="LiveId" clId="{B0C3D25B-A437-42DA-ADCF-5E6C21D60884}" dt="2024-07-11T23:25:20.255" v="649" actId="20577"/>
          <ac:spMkLst>
            <pc:docMk/>
            <pc:sldMk cId="0" sldId="258"/>
            <ac:spMk id="26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11.930" v="654" actId="20577"/>
          <ac:spMkLst>
            <pc:docMk/>
            <pc:sldMk cId="0" sldId="258"/>
            <ac:spMk id="270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29:05.603" v="727" actId="1076"/>
        <pc:sldMkLst>
          <pc:docMk/>
          <pc:sldMk cId="0" sldId="259"/>
        </pc:sldMkLst>
        <pc:spChg chg="add del mod">
          <ac:chgData name="Sabina Romero" userId="f3739af6d7ef6853" providerId="LiveId" clId="{B0C3D25B-A437-42DA-ADCF-5E6C21D60884}" dt="2024-07-11T23:27:19.200" v="688" actId="478"/>
          <ac:spMkLst>
            <pc:docMk/>
            <pc:sldMk cId="0" sldId="259"/>
            <ac:spMk id="4" creationId="{8B4DEBBA-D963-8A68-7BA8-470CC782B649}"/>
          </ac:spMkLst>
        </pc:spChg>
        <pc:spChg chg="add del mod">
          <ac:chgData name="Sabina Romero" userId="f3739af6d7ef6853" providerId="LiveId" clId="{B0C3D25B-A437-42DA-ADCF-5E6C21D60884}" dt="2024-07-11T23:27:28.415" v="690" actId="478"/>
          <ac:spMkLst>
            <pc:docMk/>
            <pc:sldMk cId="0" sldId="259"/>
            <ac:spMk id="6" creationId="{BE14EAF3-D75F-3D12-25A0-E91E219DA07A}"/>
          </ac:spMkLst>
        </pc:spChg>
        <pc:spChg chg="add del mod">
          <ac:chgData name="Sabina Romero" userId="f3739af6d7ef6853" providerId="LiveId" clId="{B0C3D25B-A437-42DA-ADCF-5E6C21D60884}" dt="2024-07-11T23:27:48.333" v="694" actId="478"/>
          <ac:spMkLst>
            <pc:docMk/>
            <pc:sldMk cId="0" sldId="259"/>
            <ac:spMk id="8" creationId="{340F1DDD-A77A-5E96-36E1-934E72751E74}"/>
          </ac:spMkLst>
        </pc:spChg>
        <pc:spChg chg="add del mod">
          <ac:chgData name="Sabina Romero" userId="f3739af6d7ef6853" providerId="LiveId" clId="{B0C3D25B-A437-42DA-ADCF-5E6C21D60884}" dt="2024-07-11T23:28:45.918" v="711" actId="478"/>
          <ac:spMkLst>
            <pc:docMk/>
            <pc:sldMk cId="0" sldId="259"/>
            <ac:spMk id="10" creationId="{7005E5A4-0935-FDDE-9FAF-8C9849804E3A}"/>
          </ac:spMkLst>
        </pc:spChg>
        <pc:spChg chg="add del mod">
          <ac:chgData name="Sabina Romero" userId="f3739af6d7ef6853" providerId="LiveId" clId="{B0C3D25B-A437-42DA-ADCF-5E6C21D60884}" dt="2024-07-11T23:29:01.546" v="726" actId="478"/>
          <ac:spMkLst>
            <pc:docMk/>
            <pc:sldMk cId="0" sldId="259"/>
            <ac:spMk id="12" creationId="{FD657E64-EC81-7C5D-8C4C-3723D5C56641}"/>
          </ac:spMkLst>
        </pc:spChg>
        <pc:spChg chg="mod">
          <ac:chgData name="Sabina Romero" userId="f3739af6d7ef6853" providerId="LiveId" clId="{B0C3D25B-A437-42DA-ADCF-5E6C21D60884}" dt="2024-07-11T23:27:33.472" v="691" actId="1076"/>
          <ac:spMkLst>
            <pc:docMk/>
            <pc:sldMk cId="0" sldId="259"/>
            <ac:spMk id="28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6:31.859" v="680" actId="20577"/>
          <ac:spMkLst>
            <pc:docMk/>
            <pc:sldMk cId="0" sldId="259"/>
            <ac:spMk id="282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35.828" v="700" actId="1076"/>
          <ac:spMkLst>
            <pc:docMk/>
            <pc:sldMk cId="0" sldId="259"/>
            <ac:spMk id="283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01.485" v="686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8:49.204" v="712" actId="1076"/>
          <ac:spMkLst>
            <pc:docMk/>
            <pc:sldMk cId="0" sldId="259"/>
            <ac:spMk id="28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7:53.117" v="695" actId="1076"/>
          <ac:spMkLst>
            <pc:docMk/>
            <pc:sldMk cId="0" sldId="259"/>
            <ac:spMk id="28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29:05.603" v="727" actId="1076"/>
          <ac:spMkLst>
            <pc:docMk/>
            <pc:sldMk cId="0" sldId="259"/>
            <ac:spMk id="291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7:25.393" v="689" actId="478"/>
          <ac:spMkLst>
            <pc:docMk/>
            <pc:sldMk cId="0" sldId="259"/>
            <ac:spMk id="29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28:32.223" v="699" actId="478"/>
          <ac:spMkLst>
            <pc:docMk/>
            <pc:sldMk cId="0" sldId="259"/>
            <ac:spMk id="294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16.080" v="687" actId="478"/>
          <ac:spMkLst>
            <pc:docMk/>
            <pc:sldMk cId="0" sldId="259"/>
            <ac:spMk id="295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44.094" v="710" actId="478"/>
          <ac:spMkLst>
            <pc:docMk/>
            <pc:sldMk cId="0" sldId="259"/>
            <ac:spMk id="296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7:46.632" v="693" actId="478"/>
          <ac:spMkLst>
            <pc:docMk/>
            <pc:sldMk cId="0" sldId="259"/>
            <ac:spMk id="297" creationId="{00000000-0000-0000-0000-000000000000}"/>
          </ac:spMkLst>
        </pc:spChg>
        <pc:spChg chg="del">
          <ac:chgData name="Sabina Romero" userId="f3739af6d7ef6853" providerId="LiveId" clId="{B0C3D25B-A437-42DA-ADCF-5E6C21D60884}" dt="2024-07-11T23:28:59.535" v="725" actId="478"/>
          <ac:spMkLst>
            <pc:docMk/>
            <pc:sldMk cId="0" sldId="259"/>
            <ac:spMk id="298" creationId="{00000000-0000-0000-0000-000000000000}"/>
          </ac:spMkLst>
        </pc:spChg>
      </pc:sldChg>
      <pc:sldChg chg="addSp delSp modSp mod">
        <pc:chgData name="Sabina Romero" userId="f3739af6d7ef6853" providerId="LiveId" clId="{B0C3D25B-A437-42DA-ADCF-5E6C21D60884}" dt="2024-07-11T23:32:27.954" v="845" actId="1076"/>
        <pc:sldMkLst>
          <pc:docMk/>
          <pc:sldMk cId="0" sldId="260"/>
        </pc:sldMkLst>
        <pc:spChg chg="add del mod">
          <ac:chgData name="Sabina Romero" userId="f3739af6d7ef6853" providerId="LiveId" clId="{B0C3D25B-A437-42DA-ADCF-5E6C21D60884}" dt="2024-07-11T23:32:09.367" v="819" actId="478"/>
          <ac:spMkLst>
            <pc:docMk/>
            <pc:sldMk cId="0" sldId="260"/>
            <ac:spMk id="4" creationId="{F56C9523-3A1B-E8DC-8567-87913904D195}"/>
          </ac:spMkLst>
        </pc:spChg>
        <pc:spChg chg="mod">
          <ac:chgData name="Sabina Romero" userId="f3739af6d7ef6853" providerId="LiveId" clId="{B0C3D25B-A437-42DA-ADCF-5E6C21D60884}" dt="2024-07-11T23:32:27.954" v="845" actId="1076"/>
          <ac:spMkLst>
            <pc:docMk/>
            <pc:sldMk cId="0" sldId="260"/>
            <ac:spMk id="303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1:58.328" v="816" actId="478"/>
          <ac:spMkLst>
            <pc:docMk/>
            <pc:sldMk cId="0" sldId="260"/>
            <ac:spMk id="304" creationId="{00000000-0000-0000-0000-000000000000}"/>
          </ac:spMkLst>
        </pc:spChg>
        <pc:spChg chg="del mod">
          <ac:chgData name="Sabina Romero" userId="f3739af6d7ef6853" providerId="LiveId" clId="{B0C3D25B-A437-42DA-ADCF-5E6C21D60884}" dt="2024-07-11T23:32:06.192" v="818" actId="478"/>
          <ac:spMkLst>
            <pc:docMk/>
            <pc:sldMk cId="0" sldId="260"/>
            <ac:spMk id="305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1:28.895" v="814" actId="14100"/>
        <pc:sldMkLst>
          <pc:docMk/>
          <pc:sldMk cId="0" sldId="261"/>
        </pc:sldMkLst>
        <pc:spChg chg="mod">
          <ac:chgData name="Sabina Romero" userId="f3739af6d7ef6853" providerId="LiveId" clId="{B0C3D25B-A437-42DA-ADCF-5E6C21D60884}" dt="2024-07-11T23:30:53.979" v="800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1:28.895" v="814" actId="14100"/>
          <ac:spMkLst>
            <pc:docMk/>
            <pc:sldMk cId="0" sldId="261"/>
            <ac:spMk id="51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4:27.261" v="891" actId="14100"/>
        <pc:sldMkLst>
          <pc:docMk/>
          <pc:sldMk cId="0" sldId="262"/>
        </pc:sldMkLst>
        <pc:spChg chg="mod">
          <ac:chgData name="Sabina Romero" userId="f3739af6d7ef6853" providerId="LiveId" clId="{B0C3D25B-A437-42DA-ADCF-5E6C21D60884}" dt="2024-07-11T23:34:27.261" v="891" actId="14100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3:46.674" v="871" actId="14100"/>
          <ac:spMkLst>
            <pc:docMk/>
            <pc:sldMk cId="0" sldId="262"/>
            <ac:spMk id="530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1T23:37:22.608" v="933" actId="20577"/>
        <pc:sldMkLst>
          <pc:docMk/>
          <pc:sldMk cId="0" sldId="263"/>
        </pc:sldMkLst>
        <pc:spChg chg="mod">
          <ac:chgData name="Sabina Romero" userId="f3739af6d7ef6853" providerId="LiveId" clId="{B0C3D25B-A437-42DA-ADCF-5E6C21D60884}" dt="2024-07-11T23:36:59.751" v="924" actId="20577"/>
          <ac:spMkLst>
            <pc:docMk/>
            <pc:sldMk cId="0" sldId="263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53.675" v="902" actId="14100"/>
          <ac:spMkLst>
            <pc:docMk/>
            <pc:sldMk cId="0" sldId="263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6:41.586" v="919" actId="14100"/>
          <ac:spMkLst>
            <pc:docMk/>
            <pc:sldMk cId="0" sldId="263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22.608" v="933" actId="20577"/>
          <ac:spMkLst>
            <pc:docMk/>
            <pc:sldMk cId="0" sldId="263"/>
            <ac:spMk id="540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5:33.634" v="896" actId="6549"/>
          <ac:spMkLst>
            <pc:docMk/>
            <pc:sldMk cId="0" sldId="263"/>
            <ac:spMk id="541" creationId="{00000000-0000-0000-0000-000000000000}"/>
          </ac:spMkLst>
        </pc:spChg>
        <pc:picChg chg="mod">
          <ac:chgData name="Sabina Romero" userId="f3739af6d7ef6853" providerId="LiveId" clId="{B0C3D25B-A437-42DA-ADCF-5E6C21D60884}" dt="2024-07-11T23:35:37.189" v="897" actId="1076"/>
          <ac:picMkLst>
            <pc:docMk/>
            <pc:sldMk cId="0" sldId="263"/>
            <ac:picMk id="3" creationId="{60E9DCB8-4A01-DCC7-8843-2B77645330F2}"/>
          </ac:picMkLst>
        </pc:picChg>
      </pc:sldChg>
      <pc:sldChg chg="modSp mod">
        <pc:chgData name="Sabina Romero" userId="f3739af6d7ef6853" providerId="LiveId" clId="{B0C3D25B-A437-42DA-ADCF-5E6C21D60884}" dt="2024-07-19T15:36:26.827" v="1010" actId="207"/>
        <pc:sldMkLst>
          <pc:docMk/>
          <pc:sldMk cId="0" sldId="308"/>
        </pc:sldMkLst>
        <pc:spChg chg="mod">
          <ac:chgData name="Sabina Romero" userId="f3739af6d7ef6853" providerId="LiveId" clId="{B0C3D25B-A437-42DA-ADCF-5E6C21D60884}" dt="2024-07-19T15:36:26.827" v="1010" actId="207"/>
          <ac:spMkLst>
            <pc:docMk/>
            <pc:sldMk cId="0" sldId="308"/>
            <ac:spMk id="12548" creationId="{00000000-0000-0000-0000-000000000000}"/>
          </ac:spMkLst>
        </pc:spChg>
      </pc:sldChg>
      <pc:sldChg chg="modSp mod">
        <pc:chgData name="Sabina Romero" userId="f3739af6d7ef6853" providerId="LiveId" clId="{B0C3D25B-A437-42DA-ADCF-5E6C21D60884}" dt="2024-07-19T15:35:50.545" v="1008" actId="208"/>
        <pc:sldMkLst>
          <pc:docMk/>
          <pc:sldMk cId="0" sldId="317"/>
        </pc:sldMkLst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7" creationId="{00000000-0000-0000-0000-000000000000}"/>
          </ac:spMkLst>
        </pc:spChg>
        <pc:spChg chg="mod">
          <ac:chgData name="Sabina Romero" userId="f3739af6d7ef6853" providerId="LiveId" clId="{B0C3D25B-A437-42DA-ADCF-5E6C21D60884}" dt="2024-07-19T15:35:50.545" v="1008" actId="208"/>
          <ac:spMkLst>
            <pc:docMk/>
            <pc:sldMk cId="0" sldId="317"/>
            <ac:spMk id="14648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38:52.889" v="965" actId="20577"/>
        <pc:sldMkLst>
          <pc:docMk/>
          <pc:sldMk cId="3355810145" sldId="320"/>
        </pc:sldMkLst>
        <pc:spChg chg="mod">
          <ac:chgData name="Sabina Romero" userId="f3739af6d7ef6853" providerId="LiveId" clId="{B0C3D25B-A437-42DA-ADCF-5E6C21D60884}" dt="2024-07-11T23:38:08.748" v="942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7:43.455" v="937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29.914" v="952" actId="20577"/>
          <ac:spMkLst>
            <pc:docMk/>
            <pc:sldMk cId="3355810145" sldId="320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38:52.889" v="965" actId="20577"/>
          <ac:spMkLst>
            <pc:docMk/>
            <pc:sldMk cId="3355810145" sldId="320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1:23.828" v="986" actId="6549"/>
        <pc:sldMkLst>
          <pc:docMk/>
          <pc:sldMk cId="1995324912" sldId="321"/>
        </pc:sldMkLst>
        <pc:spChg chg="mod">
          <ac:chgData name="Sabina Romero" userId="f3739af6d7ef6853" providerId="LiveId" clId="{B0C3D25B-A437-42DA-ADCF-5E6C21D60884}" dt="2024-07-11T23:40:56.626" v="973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34.679" v="969" actId="14100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0:48.520" v="972" actId="6549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1:23.828" v="986" actId="6549"/>
          <ac:spMkLst>
            <pc:docMk/>
            <pc:sldMk cId="1995324912" sldId="321"/>
            <ac:spMk id="540" creationId="{00000000-0000-0000-0000-000000000000}"/>
          </ac:spMkLst>
        </pc:spChg>
      </pc:sldChg>
      <pc:sldChg chg="modSp add mod">
        <pc:chgData name="Sabina Romero" userId="f3739af6d7ef6853" providerId="LiveId" clId="{B0C3D25B-A437-42DA-ADCF-5E6C21D60884}" dt="2024-07-11T23:45:27.686" v="1006" actId="6549"/>
        <pc:sldMkLst>
          <pc:docMk/>
          <pc:sldMk cId="733147043" sldId="322"/>
        </pc:sldMkLst>
        <pc:spChg chg="mod">
          <ac:chgData name="Sabina Romero" userId="f3739af6d7ef6853" providerId="LiveId" clId="{B0C3D25B-A437-42DA-ADCF-5E6C21D60884}" dt="2024-07-11T23:43:44.529" v="989"/>
          <ac:spMkLst>
            <pc:docMk/>
            <pc:sldMk cId="733147043" sldId="322"/>
            <ac:spMk id="537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37.003" v="988" actId="14100"/>
          <ac:spMkLst>
            <pc:docMk/>
            <pc:sldMk cId="733147043" sldId="322"/>
            <ac:spMk id="538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3:58.129" v="994" actId="6549"/>
          <ac:spMkLst>
            <pc:docMk/>
            <pc:sldMk cId="733147043" sldId="322"/>
            <ac:spMk id="539" creationId="{00000000-0000-0000-0000-000000000000}"/>
          </ac:spMkLst>
        </pc:spChg>
        <pc:spChg chg="mod">
          <ac:chgData name="Sabina Romero" userId="f3739af6d7ef6853" providerId="LiveId" clId="{B0C3D25B-A437-42DA-ADCF-5E6C21D60884}" dt="2024-07-11T23:45:27.686" v="1006" actId="6549"/>
          <ac:spMkLst>
            <pc:docMk/>
            <pc:sldMk cId="733147043" sldId="322"/>
            <ac:spMk id="540" creationId="{00000000-0000-0000-0000-000000000000}"/>
          </ac:spMkLst>
        </pc:spChg>
      </pc:sldChg>
    </pc:docChg>
  </pc:docChgLst>
  <pc:docChgLst>
    <pc:chgData name="Sabina Romero" userId="f3739af6d7ef6853" providerId="LiveId" clId="{DB59E742-2BEC-4835-849F-24AE195FAA6F}"/>
    <pc:docChg chg="undo custSel addSld delSld modSld sldOrd delMainMaster">
      <pc:chgData name="Sabina Romero" userId="f3739af6d7ef6853" providerId="LiveId" clId="{DB59E742-2BEC-4835-849F-24AE195FAA6F}" dt="2024-07-19T17:02:56.129" v="1645" actId="47"/>
      <pc:docMkLst>
        <pc:docMk/>
      </pc:docMkLst>
      <pc:sldChg chg="modSp mod">
        <pc:chgData name="Sabina Romero" userId="f3739af6d7ef6853" providerId="LiveId" clId="{DB59E742-2BEC-4835-849F-24AE195FAA6F}" dt="2024-07-19T16:00:03.340" v="8" actId="1076"/>
        <pc:sldMkLst>
          <pc:docMk/>
          <pc:sldMk cId="0" sldId="256"/>
        </pc:sldMkLst>
        <pc:spChg chg="mod">
          <ac:chgData name="Sabina Romero" userId="f3739af6d7ef6853" providerId="LiveId" clId="{DB59E742-2BEC-4835-849F-24AE195FAA6F}" dt="2024-07-19T16:00:03.340" v="8" actId="1076"/>
          <ac:spMkLst>
            <pc:docMk/>
            <pc:sldMk cId="0" sldId="256"/>
            <ac:spMk id="248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5:59:58.720" v="7" actId="14100"/>
          <ac:picMkLst>
            <pc:docMk/>
            <pc:sldMk cId="0" sldId="256"/>
            <ac:picMk id="250" creationId="{00000000-0000-0000-0000-000000000000}"/>
          </ac:picMkLst>
        </pc:picChg>
      </pc:sldChg>
      <pc:sldChg chg="addSp delSp modSp mod">
        <pc:chgData name="Sabina Romero" userId="f3739af6d7ef6853" providerId="LiveId" clId="{DB59E742-2BEC-4835-849F-24AE195FAA6F}" dt="2024-07-19T16:01:24.824" v="22" actId="1076"/>
        <pc:sldMkLst>
          <pc:docMk/>
          <pc:sldMk cId="0" sldId="258"/>
        </pc:sldMkLst>
        <pc:spChg chg="add del mod">
          <ac:chgData name="Sabina Romero" userId="f3739af6d7ef6853" providerId="LiveId" clId="{DB59E742-2BEC-4835-849F-24AE195FAA6F}" dt="2024-07-19T16:01:01.238" v="18" actId="478"/>
          <ac:spMkLst>
            <pc:docMk/>
            <pc:sldMk cId="0" sldId="258"/>
            <ac:spMk id="4" creationId="{1CD0DF60-F2BA-633A-FA5F-5DD96281368D}"/>
          </ac:spMkLst>
        </pc:spChg>
        <pc:spChg chg="mod">
          <ac:chgData name="Sabina Romero" userId="f3739af6d7ef6853" providerId="LiveId" clId="{DB59E742-2BEC-4835-849F-24AE195FAA6F}" dt="2024-07-19T16:01:24.824" v="22" actId="1076"/>
          <ac:spMkLst>
            <pc:docMk/>
            <pc:sldMk cId="0" sldId="258"/>
            <ac:spMk id="269" creationId="{00000000-0000-0000-0000-000000000000}"/>
          </ac:spMkLst>
        </pc:spChg>
        <pc:spChg chg="del mod">
          <ac:chgData name="Sabina Romero" userId="f3739af6d7ef6853" providerId="LiveId" clId="{DB59E742-2BEC-4835-849F-24AE195FAA6F}" dt="2024-07-19T16:00:57.924" v="17" actId="478"/>
          <ac:spMkLst>
            <pc:docMk/>
            <pc:sldMk cId="0" sldId="258"/>
            <ac:spMk id="270" creationId="{00000000-0000-0000-0000-000000000000}"/>
          </ac:spMkLst>
        </pc:spChg>
      </pc:sldChg>
      <pc:sldChg chg="del">
        <pc:chgData name="Sabina Romero" userId="f3739af6d7ef6853" providerId="LiveId" clId="{DB59E742-2BEC-4835-849F-24AE195FAA6F}" dt="2024-07-19T16:01:14.256" v="20" actId="47"/>
        <pc:sldMkLst>
          <pc:docMk/>
          <pc:sldMk cId="0" sldId="259"/>
        </pc:sldMkLst>
      </pc:sldChg>
      <pc:sldChg chg="del">
        <pc:chgData name="Sabina Romero" userId="f3739af6d7ef6853" providerId="LiveId" clId="{DB59E742-2BEC-4835-849F-24AE195FAA6F}" dt="2024-07-19T16:01:17.128" v="21" actId="47"/>
        <pc:sldMkLst>
          <pc:docMk/>
          <pc:sldMk cId="0" sldId="260"/>
        </pc:sldMkLst>
      </pc:sldChg>
      <pc:sldChg chg="modSp mod">
        <pc:chgData name="Sabina Romero" userId="f3739af6d7ef6853" providerId="LiveId" clId="{DB59E742-2BEC-4835-849F-24AE195FAA6F}" dt="2024-07-19T16:02:20.518" v="42" actId="1076"/>
        <pc:sldMkLst>
          <pc:docMk/>
          <pc:sldMk cId="0" sldId="261"/>
        </pc:sldMkLst>
        <pc:spChg chg="mod">
          <ac:chgData name="Sabina Romero" userId="f3739af6d7ef6853" providerId="LiveId" clId="{DB59E742-2BEC-4835-849F-24AE195FAA6F}" dt="2024-07-19T16:01:59.056" v="37" actId="1076"/>
          <ac:spMkLst>
            <pc:docMk/>
            <pc:sldMk cId="0" sldId="261"/>
            <ac:spMk id="51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10.490" v="40" actId="1076"/>
          <ac:spMkLst>
            <pc:docMk/>
            <pc:sldMk cId="0" sldId="261"/>
            <ac:spMk id="51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04.477" v="39" actId="1076"/>
          <ac:spMkLst>
            <pc:docMk/>
            <pc:sldMk cId="0" sldId="261"/>
            <ac:spMk id="519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02:02.259" v="38" actId="1076"/>
          <ac:spMkLst>
            <pc:docMk/>
            <pc:sldMk cId="0" sldId="261"/>
            <ac:spMk id="521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6:02:20.518" v="42" actId="1076"/>
          <ac:picMkLst>
            <pc:docMk/>
            <pc:sldMk cId="0" sldId="261"/>
            <ac:picMk id="3" creationId="{2491A8BB-61D3-F7CA-309C-494C181CCF4D}"/>
          </ac:picMkLst>
        </pc:picChg>
      </pc:sldChg>
      <pc:sldChg chg="modSp mod">
        <pc:chgData name="Sabina Romero" userId="f3739af6d7ef6853" providerId="LiveId" clId="{DB59E742-2BEC-4835-849F-24AE195FAA6F}" dt="2024-07-19T16:15:55.444" v="94" actId="1076"/>
        <pc:sldMkLst>
          <pc:docMk/>
          <pc:sldMk cId="0" sldId="262"/>
        </pc:sldMkLst>
        <pc:spChg chg="mod">
          <ac:chgData name="Sabina Romero" userId="f3739af6d7ef6853" providerId="LiveId" clId="{DB59E742-2BEC-4835-849F-24AE195FAA6F}" dt="2024-07-19T16:15:48.213" v="93" actId="113"/>
          <ac:spMkLst>
            <pc:docMk/>
            <pc:sldMk cId="0" sldId="262"/>
            <ac:spMk id="52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15:21.261" v="87" actId="14100"/>
          <ac:spMkLst>
            <pc:docMk/>
            <pc:sldMk cId="0" sldId="262"/>
            <ac:spMk id="530" creationId="{00000000-0000-0000-0000-000000000000}"/>
          </ac:spMkLst>
        </pc:spChg>
        <pc:picChg chg="mod">
          <ac:chgData name="Sabina Romero" userId="f3739af6d7ef6853" providerId="LiveId" clId="{DB59E742-2BEC-4835-849F-24AE195FAA6F}" dt="2024-07-19T16:15:55.444" v="94" actId="1076"/>
          <ac:picMkLst>
            <pc:docMk/>
            <pc:sldMk cId="0" sldId="262"/>
            <ac:picMk id="3" creationId="{43B44C50-8D02-8B54-7D3E-4BEA6AD8B47A}"/>
          </ac:picMkLst>
        </pc:picChg>
      </pc:sldChg>
      <pc:sldChg chg="addSp delSp modSp del mod">
        <pc:chgData name="Sabina Romero" userId="f3739af6d7ef6853" providerId="LiveId" clId="{DB59E742-2BEC-4835-849F-24AE195FAA6F}" dt="2024-07-19T16:39:37.290" v="568" actId="2696"/>
        <pc:sldMkLst>
          <pc:docMk/>
          <pc:sldMk cId="0" sldId="263"/>
        </pc:sldMkLst>
        <pc:spChg chg="add del mod">
          <ac:chgData name="Sabina Romero" userId="f3739af6d7ef6853" providerId="LiveId" clId="{DB59E742-2BEC-4835-849F-24AE195FAA6F}" dt="2024-07-19T16:18:41.049" v="108" actId="478"/>
          <ac:spMkLst>
            <pc:docMk/>
            <pc:sldMk cId="0" sldId="263"/>
            <ac:spMk id="4" creationId="{00A6C862-5853-3F8A-2B13-993A4564D62C}"/>
          </ac:spMkLst>
        </pc:spChg>
        <pc:spChg chg="add del mod">
          <ac:chgData name="Sabina Romero" userId="f3739af6d7ef6853" providerId="LiveId" clId="{DB59E742-2BEC-4835-849F-24AE195FAA6F}" dt="2024-07-19T16:18:39.308" v="107" actId="478"/>
          <ac:spMkLst>
            <pc:docMk/>
            <pc:sldMk cId="0" sldId="263"/>
            <ac:spMk id="6" creationId="{2A5CAB6B-5D7B-1CEB-CD11-C0CC184C6294}"/>
          </ac:spMkLst>
        </pc:spChg>
        <pc:spChg chg="add del mod">
          <ac:chgData name="Sabina Romero" userId="f3739af6d7ef6853" providerId="LiveId" clId="{DB59E742-2BEC-4835-849F-24AE195FAA6F}" dt="2024-07-19T16:18:45.662" v="110" actId="478"/>
          <ac:spMkLst>
            <pc:docMk/>
            <pc:sldMk cId="0" sldId="263"/>
            <ac:spMk id="8" creationId="{DE790841-2C12-4CAD-0087-B2EBF872F25A}"/>
          </ac:spMkLst>
        </pc:spChg>
        <pc:spChg chg="add del mod">
          <ac:chgData name="Sabina Romero" userId="f3739af6d7ef6853" providerId="LiveId" clId="{DB59E742-2BEC-4835-849F-24AE195FAA6F}" dt="2024-07-19T16:18:49.985" v="112" actId="478"/>
          <ac:spMkLst>
            <pc:docMk/>
            <pc:sldMk cId="0" sldId="263"/>
            <ac:spMk id="10" creationId="{D9E7BE21-3085-53E7-543F-7A190B5CF883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13" creationId="{FA8F330F-FD60-7FB4-0F3F-0140B3CBB04F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16" creationId="{34527625-93C7-C3D0-B7A1-93986B752269}"/>
          </ac:spMkLst>
        </pc:spChg>
        <pc:spChg chg="mod">
          <ac:chgData name="Sabina Romero" userId="f3739af6d7ef6853" providerId="LiveId" clId="{DB59E742-2BEC-4835-849F-24AE195FAA6F}" dt="2024-07-19T16:25:35.505" v="170" actId="1076"/>
          <ac:spMkLst>
            <pc:docMk/>
            <pc:sldMk cId="0" sldId="263"/>
            <ac:spMk id="19" creationId="{359268B2-4426-618B-35C0-9F59A6EBB204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2" creationId="{7A8E3649-045E-AB94-D2F0-916D2219C177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5" creationId="{CF28C45F-509D-9D85-901B-EF238F511B2D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7" creationId="{F748AFE4-1309-F848-24E1-4F2EC157D6E1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8" creationId="{99522891-EA83-CF44-34BC-84B92DCCD609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29" creationId="{E199E14E-724F-B5DF-B915-1C9C59E95787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0" creationId="{A94EB6FD-4F4C-960B-4502-A9E8D3986968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1" creationId="{D99B68FE-4E86-1C9F-46D2-617CA9BF0656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2" creationId="{C2D8AA27-CCA3-05B2-808F-9863FF5B4371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3" creationId="{C145811A-750A-123A-B03C-F4BEE5DFA36D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4" creationId="{CC8456CD-76D2-1793-29D8-36E25CD2C9AE}"/>
          </ac:spMkLst>
        </pc:spChg>
        <pc:spChg chg="mod">
          <ac:chgData name="Sabina Romero" userId="f3739af6d7ef6853" providerId="LiveId" clId="{DB59E742-2BEC-4835-849F-24AE195FAA6F}" dt="2024-07-19T16:18:59.680" v="113"/>
          <ac:spMkLst>
            <pc:docMk/>
            <pc:sldMk cId="0" sldId="263"/>
            <ac:spMk id="35" creationId="{60011941-2159-B695-9354-6E41C6E5D556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38" creationId="{2901DC03-CD9C-09C5-1F23-81DEA9302A95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1" creationId="{405E7596-7346-15EE-17B2-BE3B7D64A2A1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4" creationId="{938E42D9-4861-4E72-0BD8-5D274853CD9B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47" creationId="{7D84BE95-BF8D-90AD-5441-B7162726DFF7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0" creationId="{6D1DEDCA-A790-9072-5F1B-CA2C5377CB5F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2" creationId="{9384A73E-4071-FADD-6108-01770719A15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3" creationId="{60113CF2-0FCB-1FFF-F75B-60CA65DB1B5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4" creationId="{FB74C358-172D-21FA-CE1A-1D860DB71FDA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5" creationId="{60087A9F-29EA-3594-7229-4FC3FCA9409D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6" creationId="{DD211520-8F47-FB3F-31F8-389C9C349435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7" creationId="{14E0A88B-0F5A-566C-CF4F-E701E962C9C8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8" creationId="{AD61695D-1FFA-ADB7-5D50-611EFBB3DA09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59" creationId="{BFFE90D8-769E-6F56-A0CA-F846B6A9BE18}"/>
          </ac:spMkLst>
        </pc:spChg>
        <pc:spChg chg="mod">
          <ac:chgData name="Sabina Romero" userId="f3739af6d7ef6853" providerId="LiveId" clId="{DB59E742-2BEC-4835-849F-24AE195FAA6F}" dt="2024-07-19T16:19:41.886" v="120"/>
          <ac:spMkLst>
            <pc:docMk/>
            <pc:sldMk cId="0" sldId="263"/>
            <ac:spMk id="60" creationId="{819D477E-AB10-AD88-E3BA-19BD730EDD2A}"/>
          </ac:spMkLst>
        </pc:spChg>
        <pc:spChg chg="add mod">
          <ac:chgData name="Sabina Romero" userId="f3739af6d7ef6853" providerId="LiveId" clId="{DB59E742-2BEC-4835-849F-24AE195FAA6F}" dt="2024-07-19T16:20:01.611" v="124" actId="20577"/>
          <ac:spMkLst>
            <pc:docMk/>
            <pc:sldMk cId="0" sldId="263"/>
            <ac:spMk id="61" creationId="{24F698E5-EC05-8F99-4F26-6C2ED369212C}"/>
          </ac:spMkLst>
        </pc:spChg>
        <pc:spChg chg="add del mod">
          <ac:chgData name="Sabina Romero" userId="f3739af6d7ef6853" providerId="LiveId" clId="{DB59E742-2BEC-4835-849F-24AE195FAA6F}" dt="2024-07-19T16:39:06.875" v="551" actId="478"/>
          <ac:spMkLst>
            <pc:docMk/>
            <pc:sldMk cId="0" sldId="263"/>
            <ac:spMk id="62" creationId="{388D8EE7-E586-AEAC-1D1E-671869A6EEAB}"/>
          </ac:spMkLst>
        </pc:spChg>
        <pc:spChg chg="add mod">
          <ac:chgData name="Sabina Romero" userId="f3739af6d7ef6853" providerId="LiveId" clId="{DB59E742-2BEC-4835-849F-24AE195FAA6F}" dt="2024-07-19T16:20:15.082" v="129" actId="20577"/>
          <ac:spMkLst>
            <pc:docMk/>
            <pc:sldMk cId="0" sldId="263"/>
            <ac:spMk id="63" creationId="{1DA495D8-1431-DB8C-FCD5-3DA393B7B1EF}"/>
          </ac:spMkLst>
        </pc:spChg>
        <pc:spChg chg="add mod">
          <ac:chgData name="Sabina Romero" userId="f3739af6d7ef6853" providerId="LiveId" clId="{DB59E742-2BEC-4835-849F-24AE195FAA6F}" dt="2024-07-19T16:20:29.204" v="133" actId="20577"/>
          <ac:spMkLst>
            <pc:docMk/>
            <pc:sldMk cId="0" sldId="263"/>
            <ac:spMk id="512" creationId="{CD2C39D4-2B74-2C13-AE01-12D79E032EDA}"/>
          </ac:spMkLst>
        </pc:spChg>
        <pc:spChg chg="add mod">
          <ac:chgData name="Sabina Romero" userId="f3739af6d7ef6853" providerId="LiveId" clId="{DB59E742-2BEC-4835-849F-24AE195FAA6F}" dt="2024-07-19T16:21:26.389" v="136" actId="20577"/>
          <ac:spMkLst>
            <pc:docMk/>
            <pc:sldMk cId="0" sldId="263"/>
            <ac:spMk id="513" creationId="{83255E10-94C0-01F7-E4AD-B8E0BAFE76B9}"/>
          </ac:spMkLst>
        </pc:spChg>
        <pc:spChg chg="add mod">
          <ac:chgData name="Sabina Romero" userId="f3739af6d7ef6853" providerId="LiveId" clId="{DB59E742-2BEC-4835-849F-24AE195FAA6F}" dt="2024-07-19T16:21:35.571" v="139" actId="20577"/>
          <ac:spMkLst>
            <pc:docMk/>
            <pc:sldMk cId="0" sldId="263"/>
            <ac:spMk id="514" creationId="{378B90B2-6F82-E86E-7D24-B40028A95B3F}"/>
          </ac:spMkLst>
        </pc:spChg>
        <pc:spChg chg="add mod">
          <ac:chgData name="Sabina Romero" userId="f3739af6d7ef6853" providerId="LiveId" clId="{DB59E742-2BEC-4835-849F-24AE195FAA6F}" dt="2024-07-19T16:21:48.194" v="142" actId="20577"/>
          <ac:spMkLst>
            <pc:docMk/>
            <pc:sldMk cId="0" sldId="263"/>
            <ac:spMk id="515" creationId="{CFA25FF1-D818-5321-23BC-C46028B7912C}"/>
          </ac:spMkLst>
        </pc:spChg>
        <pc:spChg chg="add mod">
          <ac:chgData name="Sabina Romero" userId="f3739af6d7ef6853" providerId="LiveId" clId="{DB59E742-2BEC-4835-849F-24AE195FAA6F}" dt="2024-07-19T16:22:00.613" v="148" actId="20577"/>
          <ac:spMkLst>
            <pc:docMk/>
            <pc:sldMk cId="0" sldId="263"/>
            <ac:spMk id="516" creationId="{FDB7A833-0B1E-80EF-7938-F45FE7783E9B}"/>
          </ac:spMkLst>
        </pc:spChg>
        <pc:spChg chg="mod">
          <ac:chgData name="Sabina Romero" userId="f3739af6d7ef6853" providerId="LiveId" clId="{DB59E742-2BEC-4835-849F-24AE195FAA6F}" dt="2024-07-19T16:22:08.241" v="149"/>
          <ac:spMkLst>
            <pc:docMk/>
            <pc:sldMk cId="0" sldId="263"/>
            <ac:spMk id="519" creationId="{EBE28720-AAA9-2BF2-83FF-257A71D2CE4E}"/>
          </ac:spMkLst>
        </pc:spChg>
        <pc:spChg chg="mod">
          <ac:chgData name="Sabina Romero" userId="f3739af6d7ef6853" providerId="LiveId" clId="{DB59E742-2BEC-4835-849F-24AE195FAA6F}" dt="2024-07-19T16:22:08.241" v="149"/>
          <ac:spMkLst>
            <pc:docMk/>
            <pc:sldMk cId="0" sldId="263"/>
            <ac:spMk id="521" creationId="{1974F61E-D960-7AEC-1861-4EE652669927}"/>
          </ac:spMkLst>
        </pc:spChg>
        <pc:spChg chg="mod">
          <ac:chgData name="Sabina Romero" userId="f3739af6d7ef6853" providerId="LiveId" clId="{DB59E742-2BEC-4835-849F-24AE195FAA6F}" dt="2024-07-19T16:22:29.737" v="154"/>
          <ac:spMkLst>
            <pc:docMk/>
            <pc:sldMk cId="0" sldId="263"/>
            <ac:spMk id="524" creationId="{B73B21C9-A895-1E62-9DD6-3AFCB2FF1484}"/>
          </ac:spMkLst>
        </pc:spChg>
        <pc:spChg chg="mod">
          <ac:chgData name="Sabina Romero" userId="f3739af6d7ef6853" providerId="LiveId" clId="{DB59E742-2BEC-4835-849F-24AE195FAA6F}" dt="2024-07-19T16:36:09.857" v="534" actId="688"/>
          <ac:spMkLst>
            <pc:docMk/>
            <pc:sldMk cId="0" sldId="263"/>
            <ac:spMk id="526" creationId="{485D3676-A4FE-F0E7-F155-BA94C56F50FE}"/>
          </ac:spMkLst>
        </pc:spChg>
        <pc:spChg chg="mod">
          <ac:chgData name="Sabina Romero" userId="f3739af6d7ef6853" providerId="LiveId" clId="{DB59E742-2BEC-4835-849F-24AE195FAA6F}" dt="2024-07-19T16:25:09.762" v="167" actId="1076"/>
          <ac:spMkLst>
            <pc:docMk/>
            <pc:sldMk cId="0" sldId="263"/>
            <ac:spMk id="528" creationId="{0C1132DC-F7A5-00B2-A031-2D68CEF257EE}"/>
          </ac:spMkLst>
        </pc:spChg>
        <pc:spChg chg="add del mod">
          <ac:chgData name="Sabina Romero" userId="f3739af6d7ef6853" providerId="LiveId" clId="{DB59E742-2BEC-4835-849F-24AE195FAA6F}" dt="2024-07-19T16:39:21.401" v="560" actId="478"/>
          <ac:spMkLst>
            <pc:docMk/>
            <pc:sldMk cId="0" sldId="263"/>
            <ac:spMk id="530" creationId="{4148CB9C-D16D-626A-6527-4D2E4AC2EFA6}"/>
          </ac:spMkLst>
        </pc:spChg>
        <pc:spChg chg="add del mod">
          <ac:chgData name="Sabina Romero" userId="f3739af6d7ef6853" providerId="LiveId" clId="{DB59E742-2BEC-4835-849F-24AE195FAA6F}" dt="2024-07-19T16:39:22.309" v="561" actId="478"/>
          <ac:spMkLst>
            <pc:docMk/>
            <pc:sldMk cId="0" sldId="263"/>
            <ac:spMk id="531" creationId="{3344CDAF-493A-5926-EFEB-095B47206FB1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2" creationId="{F6925047-9405-FF46-F30B-ED1CEA38AE08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3" creationId="{AC81A4C7-B47D-25DA-E6F3-674A6AC2AF7D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4" creationId="{5B61A210-F28C-A344-EB8A-9CE424196FD9}"/>
          </ac:spMkLst>
        </pc:spChg>
        <pc:spChg chg="add del mod">
          <ac:chgData name="Sabina Romero" userId="f3739af6d7ef6853" providerId="LiveId" clId="{DB59E742-2BEC-4835-849F-24AE195FAA6F}" dt="2024-07-19T16:26:17.710" v="178" actId="478"/>
          <ac:spMkLst>
            <pc:docMk/>
            <pc:sldMk cId="0" sldId="263"/>
            <ac:spMk id="535" creationId="{370F3343-1B70-8318-1642-CC7BDE6F5571}"/>
          </ac:spMkLst>
        </pc:spChg>
        <pc:spChg chg="add del mod">
          <ac:chgData name="Sabina Romero" userId="f3739af6d7ef6853" providerId="LiveId" clId="{DB59E742-2BEC-4835-849F-24AE195FAA6F}" dt="2024-07-19T16:26:31.113" v="183" actId="478"/>
          <ac:spMkLst>
            <pc:docMk/>
            <pc:sldMk cId="0" sldId="263"/>
            <ac:spMk id="536" creationId="{E4316B33-485A-BE34-8030-781AA6A3CA05}"/>
          </ac:spMkLst>
        </pc:spChg>
        <pc:spChg chg="del">
          <ac:chgData name="Sabina Romero" userId="f3739af6d7ef6853" providerId="LiveId" clId="{DB59E742-2BEC-4835-849F-24AE195FAA6F}" dt="2024-07-19T16:18:43.452" v="109" actId="478"/>
          <ac:spMkLst>
            <pc:docMk/>
            <pc:sldMk cId="0" sldId="263"/>
            <ac:spMk id="537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35.857" v="106" actId="478"/>
          <ac:spMkLst>
            <pc:docMk/>
            <pc:sldMk cId="0" sldId="263"/>
            <ac:spMk id="538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32.939" v="105" actId="478"/>
          <ac:spMkLst>
            <pc:docMk/>
            <pc:sldMk cId="0" sldId="263"/>
            <ac:spMk id="539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18:48.021" v="111" actId="478"/>
          <ac:spMkLst>
            <pc:docMk/>
            <pc:sldMk cId="0" sldId="263"/>
            <ac:spMk id="540" creationId="{00000000-0000-0000-0000-000000000000}"/>
          </ac:spMkLst>
        </pc:spChg>
        <pc:spChg chg="del mod">
          <ac:chgData name="Sabina Romero" userId="f3739af6d7ef6853" providerId="LiveId" clId="{DB59E742-2BEC-4835-849F-24AE195FAA6F}" dt="2024-07-19T16:35:31.942" v="528" actId="478"/>
          <ac:spMkLst>
            <pc:docMk/>
            <pc:sldMk cId="0" sldId="263"/>
            <ac:spMk id="541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27:27.371" v="230" actId="1076"/>
          <ac:spMkLst>
            <pc:docMk/>
            <pc:sldMk cId="0" sldId="263"/>
            <ac:spMk id="542" creationId="{00000000-0000-0000-0000-000000000000}"/>
          </ac:spMkLst>
        </pc:spChg>
        <pc:spChg chg="add del mod">
          <ac:chgData name="Sabina Romero" userId="f3739af6d7ef6853" providerId="LiveId" clId="{DB59E742-2BEC-4835-849F-24AE195FAA6F}" dt="2024-07-19T16:26:21.284" v="179" actId="478"/>
          <ac:spMkLst>
            <pc:docMk/>
            <pc:sldMk cId="0" sldId="263"/>
            <ac:spMk id="544" creationId="{E51E9E50-3AC9-FB2E-B28D-7BFA8A764E2C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5" creationId="{F1435464-6BAC-CBE3-524B-7B4CDF1BD748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6" creationId="{65CE29FC-A67F-4545-B1AF-91E1A685A779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7" creationId="{4405FEF4-BAB1-602E-BE5C-45E4B91DB002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8" creationId="{DA841651-9AB9-9293-F55A-18E35A312DF7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49" creationId="{0D24D2F2-5D00-0FD1-9E0D-4212FE3D6A50}"/>
          </ac:spMkLst>
        </pc:spChg>
        <pc:spChg chg="add mod">
          <ac:chgData name="Sabina Romero" userId="f3739af6d7ef6853" providerId="LiveId" clId="{DB59E742-2BEC-4835-849F-24AE195FAA6F}" dt="2024-07-19T16:26:25.455" v="181"/>
          <ac:spMkLst>
            <pc:docMk/>
            <pc:sldMk cId="0" sldId="263"/>
            <ac:spMk id="550" creationId="{C0FA6498-8E3C-C816-A745-29FE7A7640E9}"/>
          </ac:spMkLst>
        </pc:spChg>
        <pc:spChg chg="add del mod">
          <ac:chgData name="Sabina Romero" userId="f3739af6d7ef6853" providerId="LiveId" clId="{DB59E742-2BEC-4835-849F-24AE195FAA6F}" dt="2024-07-19T16:38:40.504" v="543" actId="478"/>
          <ac:spMkLst>
            <pc:docMk/>
            <pc:sldMk cId="0" sldId="263"/>
            <ac:spMk id="551" creationId="{336B8951-86E9-37F3-2C2A-8DECAA37D9C9}"/>
          </ac:spMkLst>
        </pc:spChg>
        <pc:spChg chg="add mod">
          <ac:chgData name="Sabina Romero" userId="f3739af6d7ef6853" providerId="LiveId" clId="{DB59E742-2BEC-4835-849F-24AE195FAA6F}" dt="2024-07-19T16:33:49.504" v="506" actId="20577"/>
          <ac:spMkLst>
            <pc:docMk/>
            <pc:sldMk cId="0" sldId="263"/>
            <ac:spMk id="552" creationId="{2DEE23B3-A2CB-F1EF-0056-28D7D25A2D5B}"/>
          </ac:spMkLst>
        </pc:spChg>
        <pc:spChg chg="add del mod">
          <ac:chgData name="Sabina Romero" userId="f3739af6d7ef6853" providerId="LiveId" clId="{DB59E742-2BEC-4835-849F-24AE195FAA6F}" dt="2024-07-19T16:39:20.372" v="559" actId="478"/>
          <ac:spMkLst>
            <pc:docMk/>
            <pc:sldMk cId="0" sldId="263"/>
            <ac:spMk id="553" creationId="{199AF604-CBDB-2930-6192-465BC11336C7}"/>
          </ac:spMkLst>
        </pc:spChg>
        <pc:spChg chg="add del mod">
          <ac:chgData name="Sabina Romero" userId="f3739af6d7ef6853" providerId="LiveId" clId="{DB59E742-2BEC-4835-849F-24AE195FAA6F}" dt="2024-07-19T16:39:18.425" v="558" actId="478"/>
          <ac:spMkLst>
            <pc:docMk/>
            <pc:sldMk cId="0" sldId="263"/>
            <ac:spMk id="554" creationId="{4D1EA7E4-0B74-1CA0-EB5D-28474866938F}"/>
          </ac:spMkLst>
        </pc:spChg>
        <pc:spChg chg="add del mod">
          <ac:chgData name="Sabina Romero" userId="f3739af6d7ef6853" providerId="LiveId" clId="{DB59E742-2BEC-4835-849F-24AE195FAA6F}" dt="2024-07-19T16:39:14.753" v="555" actId="478"/>
          <ac:spMkLst>
            <pc:docMk/>
            <pc:sldMk cId="0" sldId="263"/>
            <ac:spMk id="555" creationId="{F45EBED7-B9C2-6A3A-B652-7F8133172FD9}"/>
          </ac:spMkLst>
        </pc:spChg>
        <pc:spChg chg="add del mod">
          <ac:chgData name="Sabina Romero" userId="f3739af6d7ef6853" providerId="LiveId" clId="{DB59E742-2BEC-4835-849F-24AE195FAA6F}" dt="2024-07-19T16:39:24.022" v="562" actId="478"/>
          <ac:spMkLst>
            <pc:docMk/>
            <pc:sldMk cId="0" sldId="263"/>
            <ac:spMk id="556" creationId="{5C226B5D-8965-90F2-6D7B-7579B123E687}"/>
          </ac:spMkLst>
        </pc:spChg>
        <pc:spChg chg="add del mod">
          <ac:chgData name="Sabina Romero" userId="f3739af6d7ef6853" providerId="LiveId" clId="{DB59E742-2BEC-4835-849F-24AE195FAA6F}" dt="2024-07-19T16:39:26.726" v="563" actId="478"/>
          <ac:spMkLst>
            <pc:docMk/>
            <pc:sldMk cId="0" sldId="263"/>
            <ac:spMk id="557" creationId="{191C43EB-774A-DB1C-2781-AF43771D6158}"/>
          </ac:spMkLst>
        </pc:spChg>
        <pc:spChg chg="add del mod">
          <ac:chgData name="Sabina Romero" userId="f3739af6d7ef6853" providerId="LiveId" clId="{DB59E742-2BEC-4835-849F-24AE195FAA6F}" dt="2024-07-19T16:39:33.381" v="567" actId="478"/>
          <ac:spMkLst>
            <pc:docMk/>
            <pc:sldMk cId="0" sldId="263"/>
            <ac:spMk id="558" creationId="{FF4D4A50-092B-0CE6-5A65-F4147A52E44A}"/>
          </ac:spMkLst>
        </pc:spChg>
        <pc:spChg chg="add del mod">
          <ac:chgData name="Sabina Romero" userId="f3739af6d7ef6853" providerId="LiveId" clId="{DB59E742-2BEC-4835-849F-24AE195FAA6F}" dt="2024-07-19T16:39:27.739" v="564" actId="478"/>
          <ac:spMkLst>
            <pc:docMk/>
            <pc:sldMk cId="0" sldId="263"/>
            <ac:spMk id="559" creationId="{BF21A3F3-5D55-C50D-E44F-F930585E4FED}"/>
          </ac:spMkLst>
        </pc:spChg>
        <pc:spChg chg="add del mod">
          <ac:chgData name="Sabina Romero" userId="f3739af6d7ef6853" providerId="LiveId" clId="{DB59E742-2BEC-4835-849F-24AE195FAA6F}" dt="2024-07-19T16:39:12.180" v="554" actId="478"/>
          <ac:spMkLst>
            <pc:docMk/>
            <pc:sldMk cId="0" sldId="263"/>
            <ac:spMk id="560" creationId="{A017878D-68AA-369D-7D14-9BC5FC212764}"/>
          </ac:spMkLst>
        </pc:spChg>
        <pc:spChg chg="add del mod">
          <ac:chgData name="Sabina Romero" userId="f3739af6d7ef6853" providerId="LiveId" clId="{DB59E742-2BEC-4835-849F-24AE195FAA6F}" dt="2024-07-19T16:39:28.670" v="565" actId="478"/>
          <ac:spMkLst>
            <pc:docMk/>
            <pc:sldMk cId="0" sldId="263"/>
            <ac:spMk id="561" creationId="{99A30D80-D33E-E6F3-C22D-991E3965D9FE}"/>
          </ac:spMkLst>
        </pc:spChg>
        <pc:spChg chg="add del mod">
          <ac:chgData name="Sabina Romero" userId="f3739af6d7ef6853" providerId="LiveId" clId="{DB59E742-2BEC-4835-849F-24AE195FAA6F}" dt="2024-07-19T16:39:15.498" v="556" actId="478"/>
          <ac:spMkLst>
            <pc:docMk/>
            <pc:sldMk cId="0" sldId="263"/>
            <ac:spMk id="562" creationId="{D4AC934D-E417-C034-67F2-B7757C434557}"/>
          </ac:spMkLst>
        </pc:spChg>
        <pc:spChg chg="add del mod">
          <ac:chgData name="Sabina Romero" userId="f3739af6d7ef6853" providerId="LiveId" clId="{DB59E742-2BEC-4835-849F-24AE195FAA6F}" dt="2024-07-19T16:35:37.978" v="529" actId="478"/>
          <ac:spMkLst>
            <pc:docMk/>
            <pc:sldMk cId="0" sldId="263"/>
            <ac:spMk id="564" creationId="{AD9CB4D7-B015-25F5-B7C3-F9C26C01010F}"/>
          </ac:spMkLst>
        </pc:spChg>
        <pc:spChg chg="add mod">
          <ac:chgData name="Sabina Romero" userId="f3739af6d7ef6853" providerId="LiveId" clId="{DB59E742-2BEC-4835-849F-24AE195FAA6F}" dt="2024-07-19T16:35:44.528" v="531" actId="1076"/>
          <ac:spMkLst>
            <pc:docMk/>
            <pc:sldMk cId="0" sldId="263"/>
            <ac:spMk id="565" creationId="{ED836894-5C95-11AC-7605-AF666D562244}"/>
          </ac:spMkLst>
        </pc:spChg>
        <pc:grpChg chg="add del mod">
          <ac:chgData name="Sabina Romero" userId="f3739af6d7ef6853" providerId="LiveId" clId="{DB59E742-2BEC-4835-849F-24AE195FAA6F}" dt="2024-07-19T16:39:16.171" v="557" actId="478"/>
          <ac:grpSpMkLst>
            <pc:docMk/>
            <pc:sldMk cId="0" sldId="263"/>
            <ac:grpSpMk id="11" creationId="{32ED5B4A-F567-5EF6-B1E3-9D739DB89B32}"/>
          </ac:grpSpMkLst>
        </pc:grpChg>
        <pc:grpChg chg="add del mod">
          <ac:chgData name="Sabina Romero" userId="f3739af6d7ef6853" providerId="LiveId" clId="{DB59E742-2BEC-4835-849F-24AE195FAA6F}" dt="2024-07-19T16:19:44.411" v="121" actId="478"/>
          <ac:grpSpMkLst>
            <pc:docMk/>
            <pc:sldMk cId="0" sldId="263"/>
            <ac:grpSpMk id="36" creationId="{5624D405-07E2-4FA1-22E2-B61E99FA5514}"/>
          </ac:grpSpMkLst>
        </pc:grpChg>
        <pc:grpChg chg="add mod">
          <ac:chgData name="Sabina Romero" userId="f3739af6d7ef6853" providerId="LiveId" clId="{DB59E742-2BEC-4835-849F-24AE195FAA6F}" dt="2024-07-19T16:22:24.205" v="153" actId="1076"/>
          <ac:grpSpMkLst>
            <pc:docMk/>
            <pc:sldMk cId="0" sldId="263"/>
            <ac:grpSpMk id="517" creationId="{61E80EF1-1CEA-67C1-D1C7-D6C70C060D61}"/>
          </ac:grpSpMkLst>
        </pc:grpChg>
        <pc:grpChg chg="add del mod">
          <ac:chgData name="Sabina Romero" userId="f3739af6d7ef6853" providerId="LiveId" clId="{DB59E742-2BEC-4835-849F-24AE195FAA6F}" dt="2024-07-19T16:39:09.512" v="552" actId="478"/>
          <ac:grpSpMkLst>
            <pc:docMk/>
            <pc:sldMk cId="0" sldId="263"/>
            <ac:grpSpMk id="522" creationId="{0F4A3BC9-02D5-3FF5-7A1E-F3495DA93DBF}"/>
          </ac:grpSpMkLst>
        </pc:grpChg>
        <pc:picChg chg="del mod">
          <ac:chgData name="Sabina Romero" userId="f3739af6d7ef6853" providerId="LiveId" clId="{DB59E742-2BEC-4835-849F-24AE195FAA6F}" dt="2024-07-19T16:19:17.056" v="117" actId="478"/>
          <ac:picMkLst>
            <pc:docMk/>
            <pc:sldMk cId="0" sldId="263"/>
            <ac:picMk id="3" creationId="{60E9DCB8-4A01-DCC7-8843-2B77645330F2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2" creationId="{0B45C06D-0FD4-4EB4-BDF7-DC29C99D67BB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4" creationId="{0845AEE8-DCFD-A0A6-93C0-E20DA7374B95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5" creationId="{2E2A9C0C-9C33-C6C7-E944-51222760821D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17" creationId="{29F66CC3-0B28-A2C0-B8A6-9B36D16CDCD3}"/>
          </ac:picMkLst>
        </pc:picChg>
        <pc:picChg chg="mod">
          <ac:chgData name="Sabina Romero" userId="f3739af6d7ef6853" providerId="LiveId" clId="{DB59E742-2BEC-4835-849F-24AE195FAA6F}" dt="2024-07-19T16:25:40.399" v="171" actId="1076"/>
          <ac:picMkLst>
            <pc:docMk/>
            <pc:sldMk cId="0" sldId="263"/>
            <ac:picMk id="18" creationId="{B67696B6-225C-CA70-AE03-5EF7E44E6BE5}"/>
          </ac:picMkLst>
        </pc:picChg>
        <pc:picChg chg="mod">
          <ac:chgData name="Sabina Romero" userId="f3739af6d7ef6853" providerId="LiveId" clId="{DB59E742-2BEC-4835-849F-24AE195FAA6F}" dt="2024-07-19T16:25:35.505" v="170" actId="1076"/>
          <ac:picMkLst>
            <pc:docMk/>
            <pc:sldMk cId="0" sldId="263"/>
            <ac:picMk id="20" creationId="{D5E9424E-6C49-EFC8-B9BF-E97FB02A33CE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1" creationId="{8EF056AE-A42A-63FE-AD13-288C1491A38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3" creationId="{FB0C29F7-A8EF-E2C8-78BD-05A5C33C861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4" creationId="{C84FD1CD-ADDC-519B-2206-12FA04CC6011}"/>
          </ac:picMkLst>
        </pc:picChg>
        <pc:picChg chg="mod">
          <ac:chgData name="Sabina Romero" userId="f3739af6d7ef6853" providerId="LiveId" clId="{DB59E742-2BEC-4835-849F-24AE195FAA6F}" dt="2024-07-19T16:18:59.680" v="113"/>
          <ac:picMkLst>
            <pc:docMk/>
            <pc:sldMk cId="0" sldId="263"/>
            <ac:picMk id="26" creationId="{F71D23C7-0CC1-8266-7C76-FCFA8587AF4A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37" creationId="{49AACFF1-3039-8DFF-DD19-8F7D77C4A345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39" creationId="{33C19D2F-31EE-14EA-2616-5F619F3E92EF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0" creationId="{19AFA8C9-ECBD-B721-0517-62E01ACC363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2" creationId="{B6CD45B4-332A-F970-B419-70848B42B20B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3" creationId="{6B35A259-E232-1BBA-46D7-B3DD19789D2C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5" creationId="{60DC95CE-7D62-982D-C49E-B8695255943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6" creationId="{1857B726-3026-B7A8-6D57-103952298EFE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8" creationId="{0E77A7EA-6A8C-1745-A46B-26A997CC8736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49" creationId="{BBD53FAE-E181-9F48-3134-254A6019BD56}"/>
          </ac:picMkLst>
        </pc:picChg>
        <pc:picChg chg="mod">
          <ac:chgData name="Sabina Romero" userId="f3739af6d7ef6853" providerId="LiveId" clId="{DB59E742-2BEC-4835-849F-24AE195FAA6F}" dt="2024-07-19T16:19:41.886" v="120"/>
          <ac:picMkLst>
            <pc:docMk/>
            <pc:sldMk cId="0" sldId="263"/>
            <ac:picMk id="51" creationId="{B300725B-D700-69E2-6BB6-9119E602EC80}"/>
          </ac:picMkLst>
        </pc:picChg>
        <pc:picChg chg="mod">
          <ac:chgData name="Sabina Romero" userId="f3739af6d7ef6853" providerId="LiveId" clId="{DB59E742-2BEC-4835-849F-24AE195FAA6F}" dt="2024-07-19T16:22:08.241" v="149"/>
          <ac:picMkLst>
            <pc:docMk/>
            <pc:sldMk cId="0" sldId="263"/>
            <ac:picMk id="518" creationId="{91F46D18-B2BC-FF95-A2BA-A9DB6D7E7CC2}"/>
          </ac:picMkLst>
        </pc:picChg>
        <pc:picChg chg="mod">
          <ac:chgData name="Sabina Romero" userId="f3739af6d7ef6853" providerId="LiveId" clId="{DB59E742-2BEC-4835-849F-24AE195FAA6F}" dt="2024-07-19T16:22:08.241" v="149"/>
          <ac:picMkLst>
            <pc:docMk/>
            <pc:sldMk cId="0" sldId="263"/>
            <ac:picMk id="520" creationId="{D0DA5EB7-DEAD-2BDC-5DEB-B5081BC6A40F}"/>
          </ac:picMkLst>
        </pc:picChg>
        <pc:picChg chg="mod">
          <ac:chgData name="Sabina Romero" userId="f3739af6d7ef6853" providerId="LiveId" clId="{DB59E742-2BEC-4835-849F-24AE195FAA6F}" dt="2024-07-19T16:22:29.737" v="154"/>
          <ac:picMkLst>
            <pc:docMk/>
            <pc:sldMk cId="0" sldId="263"/>
            <ac:picMk id="523" creationId="{BA65E58F-EFE7-6A89-A860-6A331BB6D105}"/>
          </ac:picMkLst>
        </pc:picChg>
        <pc:picChg chg="add del mod">
          <ac:chgData name="Sabina Romero" userId="f3739af6d7ef6853" providerId="LiveId" clId="{DB59E742-2BEC-4835-849F-24AE195FAA6F}" dt="2024-07-19T16:39:06.468" v="550" actId="478"/>
          <ac:picMkLst>
            <pc:docMk/>
            <pc:sldMk cId="0" sldId="263"/>
            <ac:picMk id="525" creationId="{9568E850-181E-1B49-B5E0-BCBF461E6002}"/>
          </ac:picMkLst>
        </pc:picChg>
        <pc:picChg chg="mod">
          <ac:chgData name="Sabina Romero" userId="f3739af6d7ef6853" providerId="LiveId" clId="{DB59E742-2BEC-4835-849F-24AE195FAA6F}" dt="2024-07-19T16:25:18.827" v="168" actId="1076"/>
          <ac:picMkLst>
            <pc:docMk/>
            <pc:sldMk cId="0" sldId="263"/>
            <ac:picMk id="527" creationId="{293F8BED-3B89-FF63-B696-66666D6E7D97}"/>
          </ac:picMkLst>
        </pc:picChg>
        <pc:picChg chg="mod">
          <ac:chgData name="Sabina Romero" userId="f3739af6d7ef6853" providerId="LiveId" clId="{DB59E742-2BEC-4835-849F-24AE195FAA6F}" dt="2024-07-19T16:36:13.253" v="535" actId="1076"/>
          <ac:picMkLst>
            <pc:docMk/>
            <pc:sldMk cId="0" sldId="263"/>
            <ac:picMk id="529" creationId="{A2AC26E8-8486-86C9-BBF0-E5DB4A706364}"/>
          </ac:picMkLst>
        </pc:picChg>
      </pc:sldChg>
      <pc:sldChg chg="addSp delSp modSp mod">
        <pc:chgData name="Sabina Romero" userId="f3739af6d7ef6853" providerId="LiveId" clId="{DB59E742-2BEC-4835-849F-24AE195FAA6F}" dt="2024-07-19T17:02:32.562" v="1590" actId="33524"/>
        <pc:sldMkLst>
          <pc:docMk/>
          <pc:sldMk cId="0" sldId="264"/>
        </pc:sldMkLst>
        <pc:spChg chg="add del mod">
          <ac:chgData name="Sabina Romero" userId="f3739af6d7ef6853" providerId="LiveId" clId="{DB59E742-2BEC-4835-849F-24AE195FAA6F}" dt="2024-07-19T17:01:51.471" v="1576" actId="478"/>
          <ac:spMkLst>
            <pc:docMk/>
            <pc:sldMk cId="0" sldId="264"/>
            <ac:spMk id="3" creationId="{57BD16A3-CA3B-6160-CE7E-7C269C3F681F}"/>
          </ac:spMkLst>
        </pc:spChg>
        <pc:spChg chg="add mod">
          <ac:chgData name="Sabina Romero" userId="f3739af6d7ef6853" providerId="LiveId" clId="{DB59E742-2BEC-4835-849F-24AE195FAA6F}" dt="2024-07-19T17:02:04.081" v="1582"/>
          <ac:spMkLst>
            <pc:docMk/>
            <pc:sldMk cId="0" sldId="264"/>
            <ac:spMk id="4" creationId="{EF0D779E-DBD9-ABEB-3536-DE1554E1BA9B}"/>
          </ac:spMkLst>
        </pc:spChg>
        <pc:spChg chg="add mod">
          <ac:chgData name="Sabina Romero" userId="f3739af6d7ef6853" providerId="LiveId" clId="{DB59E742-2BEC-4835-849F-24AE195FAA6F}" dt="2024-07-19T17:02:04.081" v="1582"/>
          <ac:spMkLst>
            <pc:docMk/>
            <pc:sldMk cId="0" sldId="264"/>
            <ac:spMk id="5" creationId="{35605C63-56C6-6550-77EC-6B32C142B589}"/>
          </ac:spMkLst>
        </pc:spChg>
        <pc:spChg chg="add del mod">
          <ac:chgData name="Sabina Romero" userId="f3739af6d7ef6853" providerId="LiveId" clId="{DB59E742-2BEC-4835-849F-24AE195FAA6F}" dt="2024-07-19T17:02:03.720" v="1581"/>
          <ac:spMkLst>
            <pc:docMk/>
            <pc:sldMk cId="0" sldId="264"/>
            <ac:spMk id="6" creationId="{1B6ADADA-5882-2DA9-D86F-71273CDD0565}"/>
          </ac:spMkLst>
        </pc:spChg>
        <pc:spChg chg="add mod">
          <ac:chgData name="Sabina Romero" userId="f3739af6d7ef6853" providerId="LiveId" clId="{DB59E742-2BEC-4835-849F-24AE195FAA6F}" dt="2024-07-19T17:02:32.562" v="1590" actId="33524"/>
          <ac:spMkLst>
            <pc:docMk/>
            <pc:sldMk cId="0" sldId="264"/>
            <ac:spMk id="7" creationId="{D70B07E6-401C-A774-F3F5-461ADE467147}"/>
          </ac:spMkLst>
        </pc:spChg>
        <pc:spChg chg="del mod">
          <ac:chgData name="Sabina Romero" userId="f3739af6d7ef6853" providerId="LiveId" clId="{DB59E742-2BEC-4835-849F-24AE195FAA6F}" dt="2024-07-19T17:01:44.526" v="1575" actId="478"/>
          <ac:spMkLst>
            <pc:docMk/>
            <pc:sldMk cId="0" sldId="264"/>
            <ac:spMk id="549" creationId="{00000000-0000-0000-0000-000000000000}"/>
          </ac:spMkLst>
        </pc:spChg>
      </pc:sldChg>
      <pc:sldChg chg="del">
        <pc:chgData name="Sabina Romero" userId="f3739af6d7ef6853" providerId="LiveId" clId="{DB59E742-2BEC-4835-849F-24AE195FAA6F}" dt="2024-07-19T17:02:36.648" v="1592" actId="47"/>
        <pc:sldMkLst>
          <pc:docMk/>
          <pc:sldMk cId="0" sldId="265"/>
        </pc:sldMkLst>
      </pc:sldChg>
      <pc:sldChg chg="del">
        <pc:chgData name="Sabina Romero" userId="f3739af6d7ef6853" providerId="LiveId" clId="{DB59E742-2BEC-4835-849F-24AE195FAA6F}" dt="2024-07-19T17:02:36.752" v="1593" actId="47"/>
        <pc:sldMkLst>
          <pc:docMk/>
          <pc:sldMk cId="0" sldId="266"/>
        </pc:sldMkLst>
      </pc:sldChg>
      <pc:sldChg chg="del">
        <pc:chgData name="Sabina Romero" userId="f3739af6d7ef6853" providerId="LiveId" clId="{DB59E742-2BEC-4835-849F-24AE195FAA6F}" dt="2024-07-19T17:02:37.106" v="1594" actId="47"/>
        <pc:sldMkLst>
          <pc:docMk/>
          <pc:sldMk cId="0" sldId="267"/>
        </pc:sldMkLst>
      </pc:sldChg>
      <pc:sldChg chg="del">
        <pc:chgData name="Sabina Romero" userId="f3739af6d7ef6853" providerId="LiveId" clId="{DB59E742-2BEC-4835-849F-24AE195FAA6F}" dt="2024-07-19T17:02:37.350" v="1595" actId="47"/>
        <pc:sldMkLst>
          <pc:docMk/>
          <pc:sldMk cId="0" sldId="268"/>
        </pc:sldMkLst>
      </pc:sldChg>
      <pc:sldChg chg="del">
        <pc:chgData name="Sabina Romero" userId="f3739af6d7ef6853" providerId="LiveId" clId="{DB59E742-2BEC-4835-849F-24AE195FAA6F}" dt="2024-07-19T17:02:37.543" v="1596" actId="47"/>
        <pc:sldMkLst>
          <pc:docMk/>
          <pc:sldMk cId="0" sldId="269"/>
        </pc:sldMkLst>
      </pc:sldChg>
      <pc:sldChg chg="del">
        <pc:chgData name="Sabina Romero" userId="f3739af6d7ef6853" providerId="LiveId" clId="{DB59E742-2BEC-4835-849F-24AE195FAA6F}" dt="2024-07-19T17:02:37.700" v="1597" actId="47"/>
        <pc:sldMkLst>
          <pc:docMk/>
          <pc:sldMk cId="0" sldId="270"/>
        </pc:sldMkLst>
      </pc:sldChg>
      <pc:sldChg chg="del">
        <pc:chgData name="Sabina Romero" userId="f3739af6d7ef6853" providerId="LiveId" clId="{DB59E742-2BEC-4835-849F-24AE195FAA6F}" dt="2024-07-19T17:02:37.860" v="1598" actId="47"/>
        <pc:sldMkLst>
          <pc:docMk/>
          <pc:sldMk cId="0" sldId="271"/>
        </pc:sldMkLst>
      </pc:sldChg>
      <pc:sldChg chg="del">
        <pc:chgData name="Sabina Romero" userId="f3739af6d7ef6853" providerId="LiveId" clId="{DB59E742-2BEC-4835-849F-24AE195FAA6F}" dt="2024-07-19T17:02:38.021" v="1599" actId="47"/>
        <pc:sldMkLst>
          <pc:docMk/>
          <pc:sldMk cId="0" sldId="272"/>
        </pc:sldMkLst>
      </pc:sldChg>
      <pc:sldChg chg="del">
        <pc:chgData name="Sabina Romero" userId="f3739af6d7ef6853" providerId="LiveId" clId="{DB59E742-2BEC-4835-849F-24AE195FAA6F}" dt="2024-07-19T17:02:38.581" v="1600" actId="47"/>
        <pc:sldMkLst>
          <pc:docMk/>
          <pc:sldMk cId="0" sldId="273"/>
        </pc:sldMkLst>
      </pc:sldChg>
      <pc:sldChg chg="del">
        <pc:chgData name="Sabina Romero" userId="f3739af6d7ef6853" providerId="LiveId" clId="{DB59E742-2BEC-4835-849F-24AE195FAA6F}" dt="2024-07-19T17:02:38.824" v="1601" actId="47"/>
        <pc:sldMkLst>
          <pc:docMk/>
          <pc:sldMk cId="0" sldId="274"/>
        </pc:sldMkLst>
      </pc:sldChg>
      <pc:sldChg chg="del">
        <pc:chgData name="Sabina Romero" userId="f3739af6d7ef6853" providerId="LiveId" clId="{DB59E742-2BEC-4835-849F-24AE195FAA6F}" dt="2024-07-19T17:02:39.088" v="1602" actId="47"/>
        <pc:sldMkLst>
          <pc:docMk/>
          <pc:sldMk cId="0" sldId="275"/>
        </pc:sldMkLst>
      </pc:sldChg>
      <pc:sldChg chg="del">
        <pc:chgData name="Sabina Romero" userId="f3739af6d7ef6853" providerId="LiveId" clId="{DB59E742-2BEC-4835-849F-24AE195FAA6F}" dt="2024-07-19T17:02:39.322" v="1603" actId="47"/>
        <pc:sldMkLst>
          <pc:docMk/>
          <pc:sldMk cId="0" sldId="276"/>
        </pc:sldMkLst>
      </pc:sldChg>
      <pc:sldChg chg="del">
        <pc:chgData name="Sabina Romero" userId="f3739af6d7ef6853" providerId="LiveId" clId="{DB59E742-2BEC-4835-849F-24AE195FAA6F}" dt="2024-07-19T17:02:39.565" v="1604" actId="47"/>
        <pc:sldMkLst>
          <pc:docMk/>
          <pc:sldMk cId="0" sldId="277"/>
        </pc:sldMkLst>
      </pc:sldChg>
      <pc:sldChg chg="del">
        <pc:chgData name="Sabina Romero" userId="f3739af6d7ef6853" providerId="LiveId" clId="{DB59E742-2BEC-4835-849F-24AE195FAA6F}" dt="2024-07-19T17:02:39.832" v="1605" actId="47"/>
        <pc:sldMkLst>
          <pc:docMk/>
          <pc:sldMk cId="0" sldId="278"/>
        </pc:sldMkLst>
      </pc:sldChg>
      <pc:sldChg chg="del">
        <pc:chgData name="Sabina Romero" userId="f3739af6d7ef6853" providerId="LiveId" clId="{DB59E742-2BEC-4835-849F-24AE195FAA6F}" dt="2024-07-19T17:02:40.095" v="1606" actId="47"/>
        <pc:sldMkLst>
          <pc:docMk/>
          <pc:sldMk cId="0" sldId="279"/>
        </pc:sldMkLst>
      </pc:sldChg>
      <pc:sldChg chg="del">
        <pc:chgData name="Sabina Romero" userId="f3739af6d7ef6853" providerId="LiveId" clId="{DB59E742-2BEC-4835-849F-24AE195FAA6F}" dt="2024-07-19T17:02:40.349" v="1607" actId="47"/>
        <pc:sldMkLst>
          <pc:docMk/>
          <pc:sldMk cId="0" sldId="280"/>
        </pc:sldMkLst>
      </pc:sldChg>
      <pc:sldChg chg="del">
        <pc:chgData name="Sabina Romero" userId="f3739af6d7ef6853" providerId="LiveId" clId="{DB59E742-2BEC-4835-849F-24AE195FAA6F}" dt="2024-07-19T17:02:40.604" v="1608" actId="47"/>
        <pc:sldMkLst>
          <pc:docMk/>
          <pc:sldMk cId="0" sldId="281"/>
        </pc:sldMkLst>
      </pc:sldChg>
      <pc:sldChg chg="del">
        <pc:chgData name="Sabina Romero" userId="f3739af6d7ef6853" providerId="LiveId" clId="{DB59E742-2BEC-4835-849F-24AE195FAA6F}" dt="2024-07-19T17:02:40.820" v="1609" actId="47"/>
        <pc:sldMkLst>
          <pc:docMk/>
          <pc:sldMk cId="0" sldId="282"/>
        </pc:sldMkLst>
      </pc:sldChg>
      <pc:sldChg chg="del">
        <pc:chgData name="Sabina Romero" userId="f3739af6d7ef6853" providerId="LiveId" clId="{DB59E742-2BEC-4835-849F-24AE195FAA6F}" dt="2024-07-19T17:02:41.060" v="1610" actId="47"/>
        <pc:sldMkLst>
          <pc:docMk/>
          <pc:sldMk cId="0" sldId="283"/>
        </pc:sldMkLst>
      </pc:sldChg>
      <pc:sldChg chg="del">
        <pc:chgData name="Sabina Romero" userId="f3739af6d7ef6853" providerId="LiveId" clId="{DB59E742-2BEC-4835-849F-24AE195FAA6F}" dt="2024-07-19T17:02:41.657" v="1611" actId="47"/>
        <pc:sldMkLst>
          <pc:docMk/>
          <pc:sldMk cId="0" sldId="284"/>
        </pc:sldMkLst>
      </pc:sldChg>
      <pc:sldChg chg="del">
        <pc:chgData name="Sabina Romero" userId="f3739af6d7ef6853" providerId="LiveId" clId="{DB59E742-2BEC-4835-849F-24AE195FAA6F}" dt="2024-07-19T17:02:41.936" v="1612" actId="47"/>
        <pc:sldMkLst>
          <pc:docMk/>
          <pc:sldMk cId="0" sldId="285"/>
        </pc:sldMkLst>
      </pc:sldChg>
      <pc:sldChg chg="del">
        <pc:chgData name="Sabina Romero" userId="f3739af6d7ef6853" providerId="LiveId" clId="{DB59E742-2BEC-4835-849F-24AE195FAA6F}" dt="2024-07-19T17:02:42.163" v="1613" actId="47"/>
        <pc:sldMkLst>
          <pc:docMk/>
          <pc:sldMk cId="0" sldId="286"/>
        </pc:sldMkLst>
      </pc:sldChg>
      <pc:sldChg chg="del">
        <pc:chgData name="Sabina Romero" userId="f3739af6d7ef6853" providerId="LiveId" clId="{DB59E742-2BEC-4835-849F-24AE195FAA6F}" dt="2024-07-19T17:02:42.428" v="1614" actId="47"/>
        <pc:sldMkLst>
          <pc:docMk/>
          <pc:sldMk cId="0" sldId="287"/>
        </pc:sldMkLst>
      </pc:sldChg>
      <pc:sldChg chg="del">
        <pc:chgData name="Sabina Romero" userId="f3739af6d7ef6853" providerId="LiveId" clId="{DB59E742-2BEC-4835-849F-24AE195FAA6F}" dt="2024-07-19T17:02:42.719" v="1615" actId="47"/>
        <pc:sldMkLst>
          <pc:docMk/>
          <pc:sldMk cId="0" sldId="288"/>
        </pc:sldMkLst>
      </pc:sldChg>
      <pc:sldChg chg="del">
        <pc:chgData name="Sabina Romero" userId="f3739af6d7ef6853" providerId="LiveId" clId="{DB59E742-2BEC-4835-849F-24AE195FAA6F}" dt="2024-07-19T17:02:43.281" v="1616" actId="47"/>
        <pc:sldMkLst>
          <pc:docMk/>
          <pc:sldMk cId="0" sldId="289"/>
        </pc:sldMkLst>
      </pc:sldChg>
      <pc:sldChg chg="del">
        <pc:chgData name="Sabina Romero" userId="f3739af6d7ef6853" providerId="LiveId" clId="{DB59E742-2BEC-4835-849F-24AE195FAA6F}" dt="2024-07-19T17:02:43.735" v="1617" actId="47"/>
        <pc:sldMkLst>
          <pc:docMk/>
          <pc:sldMk cId="0" sldId="290"/>
        </pc:sldMkLst>
      </pc:sldChg>
      <pc:sldChg chg="delSp modSp del mod ord">
        <pc:chgData name="Sabina Romero" userId="f3739af6d7ef6853" providerId="LiveId" clId="{DB59E742-2BEC-4835-849F-24AE195FAA6F}" dt="2024-07-19T17:02:36.478" v="1591" actId="47"/>
        <pc:sldMkLst>
          <pc:docMk/>
          <pc:sldMk cId="0" sldId="291"/>
        </pc:sldMkLst>
        <pc:spChg chg="mod">
          <ac:chgData name="Sabina Romero" userId="f3739af6d7ef6853" providerId="LiveId" clId="{DB59E742-2BEC-4835-849F-24AE195FAA6F}" dt="2024-07-19T16:55:59.703" v="1469" actId="20577"/>
          <ac:spMkLst>
            <pc:docMk/>
            <pc:sldMk cId="0" sldId="291"/>
            <ac:spMk id="1666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7:01:03.037" v="1571" actId="20577"/>
          <ac:spMkLst>
            <pc:docMk/>
            <pc:sldMk cId="0" sldId="291"/>
            <ac:spMk id="166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56:14.234" v="1490" actId="20577"/>
          <ac:spMkLst>
            <pc:docMk/>
            <pc:sldMk cId="0" sldId="291"/>
            <ac:spMk id="1668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7:00:51.409" v="1562" actId="478"/>
          <ac:spMkLst>
            <pc:docMk/>
            <pc:sldMk cId="0" sldId="291"/>
            <ac:spMk id="1670" creationId="{00000000-0000-0000-0000-000000000000}"/>
          </ac:spMkLst>
        </pc:spChg>
        <pc:grpChg chg="del">
          <ac:chgData name="Sabina Romero" userId="f3739af6d7ef6853" providerId="LiveId" clId="{DB59E742-2BEC-4835-849F-24AE195FAA6F}" dt="2024-07-19T17:00:50.542" v="1561" actId="478"/>
          <ac:grpSpMkLst>
            <pc:docMk/>
            <pc:sldMk cId="0" sldId="291"/>
            <ac:grpSpMk id="1671" creationId="{00000000-0000-0000-0000-000000000000}"/>
          </ac:grpSpMkLst>
        </pc:grpChg>
        <pc:grpChg chg="del">
          <ac:chgData name="Sabina Romero" userId="f3739af6d7ef6853" providerId="LiveId" clId="{DB59E742-2BEC-4835-849F-24AE195FAA6F}" dt="2024-07-19T17:00:48.898" v="1560" actId="478"/>
          <ac:grpSpMkLst>
            <pc:docMk/>
            <pc:sldMk cId="0" sldId="291"/>
            <ac:grpSpMk id="1676" creationId="{00000000-0000-0000-0000-000000000000}"/>
          </ac:grpSpMkLst>
        </pc:grpChg>
      </pc:sldChg>
      <pc:sldChg chg="del">
        <pc:chgData name="Sabina Romero" userId="f3739af6d7ef6853" providerId="LiveId" clId="{DB59E742-2BEC-4835-849F-24AE195FAA6F}" dt="2024-07-19T17:02:44.081" v="1618" actId="47"/>
        <pc:sldMkLst>
          <pc:docMk/>
          <pc:sldMk cId="0" sldId="292"/>
        </pc:sldMkLst>
      </pc:sldChg>
      <pc:sldChg chg="del">
        <pc:chgData name="Sabina Romero" userId="f3739af6d7ef6853" providerId="LiveId" clId="{DB59E742-2BEC-4835-849F-24AE195FAA6F}" dt="2024-07-19T17:02:44.330" v="1619" actId="47"/>
        <pc:sldMkLst>
          <pc:docMk/>
          <pc:sldMk cId="0" sldId="293"/>
        </pc:sldMkLst>
      </pc:sldChg>
      <pc:sldChg chg="del">
        <pc:chgData name="Sabina Romero" userId="f3739af6d7ef6853" providerId="LiveId" clId="{DB59E742-2BEC-4835-849F-24AE195FAA6F}" dt="2024-07-19T17:02:44.636" v="1620" actId="47"/>
        <pc:sldMkLst>
          <pc:docMk/>
          <pc:sldMk cId="0" sldId="294"/>
        </pc:sldMkLst>
      </pc:sldChg>
      <pc:sldChg chg="del">
        <pc:chgData name="Sabina Romero" userId="f3739af6d7ef6853" providerId="LiveId" clId="{DB59E742-2BEC-4835-849F-24AE195FAA6F}" dt="2024-07-19T17:02:45.003" v="1621" actId="47"/>
        <pc:sldMkLst>
          <pc:docMk/>
          <pc:sldMk cId="0" sldId="295"/>
        </pc:sldMkLst>
      </pc:sldChg>
      <pc:sldChg chg="del">
        <pc:chgData name="Sabina Romero" userId="f3739af6d7ef6853" providerId="LiveId" clId="{DB59E742-2BEC-4835-849F-24AE195FAA6F}" dt="2024-07-19T17:02:45.423" v="1622" actId="47"/>
        <pc:sldMkLst>
          <pc:docMk/>
          <pc:sldMk cId="0" sldId="296"/>
        </pc:sldMkLst>
      </pc:sldChg>
      <pc:sldChg chg="del">
        <pc:chgData name="Sabina Romero" userId="f3739af6d7ef6853" providerId="LiveId" clId="{DB59E742-2BEC-4835-849F-24AE195FAA6F}" dt="2024-07-19T17:02:45.704" v="1623" actId="47"/>
        <pc:sldMkLst>
          <pc:docMk/>
          <pc:sldMk cId="0" sldId="297"/>
        </pc:sldMkLst>
      </pc:sldChg>
      <pc:sldChg chg="del">
        <pc:chgData name="Sabina Romero" userId="f3739af6d7ef6853" providerId="LiveId" clId="{DB59E742-2BEC-4835-849F-24AE195FAA6F}" dt="2024-07-19T17:02:46.191" v="1624" actId="47"/>
        <pc:sldMkLst>
          <pc:docMk/>
          <pc:sldMk cId="0" sldId="298"/>
        </pc:sldMkLst>
      </pc:sldChg>
      <pc:sldChg chg="del">
        <pc:chgData name="Sabina Romero" userId="f3739af6d7ef6853" providerId="LiveId" clId="{DB59E742-2BEC-4835-849F-24AE195FAA6F}" dt="2024-07-19T17:02:46.728" v="1625" actId="47"/>
        <pc:sldMkLst>
          <pc:docMk/>
          <pc:sldMk cId="0" sldId="299"/>
        </pc:sldMkLst>
      </pc:sldChg>
      <pc:sldChg chg="del">
        <pc:chgData name="Sabina Romero" userId="f3739af6d7ef6853" providerId="LiveId" clId="{DB59E742-2BEC-4835-849F-24AE195FAA6F}" dt="2024-07-19T17:02:47.325" v="1626" actId="47"/>
        <pc:sldMkLst>
          <pc:docMk/>
          <pc:sldMk cId="0" sldId="300"/>
        </pc:sldMkLst>
      </pc:sldChg>
      <pc:sldChg chg="del">
        <pc:chgData name="Sabina Romero" userId="f3739af6d7ef6853" providerId="LiveId" clId="{DB59E742-2BEC-4835-849F-24AE195FAA6F}" dt="2024-07-19T17:02:47.438" v="1627" actId="47"/>
        <pc:sldMkLst>
          <pc:docMk/>
          <pc:sldMk cId="0" sldId="301"/>
        </pc:sldMkLst>
      </pc:sldChg>
      <pc:sldChg chg="del">
        <pc:chgData name="Sabina Romero" userId="f3739af6d7ef6853" providerId="LiveId" clId="{DB59E742-2BEC-4835-849F-24AE195FAA6F}" dt="2024-07-19T17:02:48.083" v="1628" actId="47"/>
        <pc:sldMkLst>
          <pc:docMk/>
          <pc:sldMk cId="0" sldId="302"/>
        </pc:sldMkLst>
      </pc:sldChg>
      <pc:sldChg chg="del">
        <pc:chgData name="Sabina Romero" userId="f3739af6d7ef6853" providerId="LiveId" clId="{DB59E742-2BEC-4835-849F-24AE195FAA6F}" dt="2024-07-19T17:02:48.443" v="1629" actId="47"/>
        <pc:sldMkLst>
          <pc:docMk/>
          <pc:sldMk cId="0" sldId="303"/>
        </pc:sldMkLst>
      </pc:sldChg>
      <pc:sldChg chg="del">
        <pc:chgData name="Sabina Romero" userId="f3739af6d7ef6853" providerId="LiveId" clId="{DB59E742-2BEC-4835-849F-24AE195FAA6F}" dt="2024-07-19T17:02:48.838" v="1630" actId="47"/>
        <pc:sldMkLst>
          <pc:docMk/>
          <pc:sldMk cId="0" sldId="304"/>
        </pc:sldMkLst>
      </pc:sldChg>
      <pc:sldChg chg="del">
        <pc:chgData name="Sabina Romero" userId="f3739af6d7ef6853" providerId="LiveId" clId="{DB59E742-2BEC-4835-849F-24AE195FAA6F}" dt="2024-07-19T17:02:49.192" v="1631" actId="47"/>
        <pc:sldMkLst>
          <pc:docMk/>
          <pc:sldMk cId="0" sldId="305"/>
        </pc:sldMkLst>
      </pc:sldChg>
      <pc:sldChg chg="del">
        <pc:chgData name="Sabina Romero" userId="f3739af6d7ef6853" providerId="LiveId" clId="{DB59E742-2BEC-4835-849F-24AE195FAA6F}" dt="2024-07-19T17:02:49.864" v="1632" actId="47"/>
        <pc:sldMkLst>
          <pc:docMk/>
          <pc:sldMk cId="0" sldId="306"/>
        </pc:sldMkLst>
      </pc:sldChg>
      <pc:sldChg chg="del">
        <pc:chgData name="Sabina Romero" userId="f3739af6d7ef6853" providerId="LiveId" clId="{DB59E742-2BEC-4835-849F-24AE195FAA6F}" dt="2024-07-19T17:02:50.241" v="1633" actId="47"/>
        <pc:sldMkLst>
          <pc:docMk/>
          <pc:sldMk cId="0" sldId="307"/>
        </pc:sldMkLst>
      </pc:sldChg>
      <pc:sldChg chg="del">
        <pc:chgData name="Sabina Romero" userId="f3739af6d7ef6853" providerId="LiveId" clId="{DB59E742-2BEC-4835-849F-24AE195FAA6F}" dt="2024-07-19T17:02:50.643" v="1634" actId="47"/>
        <pc:sldMkLst>
          <pc:docMk/>
          <pc:sldMk cId="0" sldId="308"/>
        </pc:sldMkLst>
      </pc:sldChg>
      <pc:sldChg chg="del">
        <pc:chgData name="Sabina Romero" userId="f3739af6d7ef6853" providerId="LiveId" clId="{DB59E742-2BEC-4835-849F-24AE195FAA6F}" dt="2024-07-19T17:02:51.047" v="1635" actId="47"/>
        <pc:sldMkLst>
          <pc:docMk/>
          <pc:sldMk cId="0" sldId="309"/>
        </pc:sldMkLst>
      </pc:sldChg>
      <pc:sldChg chg="del">
        <pc:chgData name="Sabina Romero" userId="f3739af6d7ef6853" providerId="LiveId" clId="{DB59E742-2BEC-4835-849F-24AE195FAA6F}" dt="2024-07-19T17:02:51.737" v="1636" actId="47"/>
        <pc:sldMkLst>
          <pc:docMk/>
          <pc:sldMk cId="0" sldId="310"/>
        </pc:sldMkLst>
      </pc:sldChg>
      <pc:sldChg chg="del">
        <pc:chgData name="Sabina Romero" userId="f3739af6d7ef6853" providerId="LiveId" clId="{DB59E742-2BEC-4835-849F-24AE195FAA6F}" dt="2024-07-19T17:02:52.083" v="1637" actId="47"/>
        <pc:sldMkLst>
          <pc:docMk/>
          <pc:sldMk cId="0" sldId="311"/>
        </pc:sldMkLst>
      </pc:sldChg>
      <pc:sldChg chg="del">
        <pc:chgData name="Sabina Romero" userId="f3739af6d7ef6853" providerId="LiveId" clId="{DB59E742-2BEC-4835-849F-24AE195FAA6F}" dt="2024-07-19T17:02:52.982" v="1638" actId="47"/>
        <pc:sldMkLst>
          <pc:docMk/>
          <pc:sldMk cId="0" sldId="312"/>
        </pc:sldMkLst>
      </pc:sldChg>
      <pc:sldChg chg="del">
        <pc:chgData name="Sabina Romero" userId="f3739af6d7ef6853" providerId="LiveId" clId="{DB59E742-2BEC-4835-849F-24AE195FAA6F}" dt="2024-07-19T17:02:53.303" v="1639" actId="47"/>
        <pc:sldMkLst>
          <pc:docMk/>
          <pc:sldMk cId="0" sldId="313"/>
        </pc:sldMkLst>
      </pc:sldChg>
      <pc:sldChg chg="del">
        <pc:chgData name="Sabina Romero" userId="f3739af6d7ef6853" providerId="LiveId" clId="{DB59E742-2BEC-4835-849F-24AE195FAA6F}" dt="2024-07-19T17:02:53.693" v="1640" actId="47"/>
        <pc:sldMkLst>
          <pc:docMk/>
          <pc:sldMk cId="0" sldId="314"/>
        </pc:sldMkLst>
      </pc:sldChg>
      <pc:sldChg chg="del">
        <pc:chgData name="Sabina Romero" userId="f3739af6d7ef6853" providerId="LiveId" clId="{DB59E742-2BEC-4835-849F-24AE195FAA6F}" dt="2024-07-19T17:02:54.082" v="1641" actId="47"/>
        <pc:sldMkLst>
          <pc:docMk/>
          <pc:sldMk cId="0" sldId="315"/>
        </pc:sldMkLst>
      </pc:sldChg>
      <pc:sldChg chg="del">
        <pc:chgData name="Sabina Romero" userId="f3739af6d7ef6853" providerId="LiveId" clId="{DB59E742-2BEC-4835-849F-24AE195FAA6F}" dt="2024-07-19T17:02:54.801" v="1642" actId="47"/>
        <pc:sldMkLst>
          <pc:docMk/>
          <pc:sldMk cId="0" sldId="316"/>
        </pc:sldMkLst>
      </pc:sldChg>
      <pc:sldChg chg="del">
        <pc:chgData name="Sabina Romero" userId="f3739af6d7ef6853" providerId="LiveId" clId="{DB59E742-2BEC-4835-849F-24AE195FAA6F}" dt="2024-07-19T17:02:55.130" v="1643" actId="47"/>
        <pc:sldMkLst>
          <pc:docMk/>
          <pc:sldMk cId="0" sldId="317"/>
        </pc:sldMkLst>
      </pc:sldChg>
      <pc:sldChg chg="del">
        <pc:chgData name="Sabina Romero" userId="f3739af6d7ef6853" providerId="LiveId" clId="{DB59E742-2BEC-4835-849F-24AE195FAA6F}" dt="2024-07-19T17:02:55.499" v="1644" actId="47"/>
        <pc:sldMkLst>
          <pc:docMk/>
          <pc:sldMk cId="0" sldId="318"/>
        </pc:sldMkLst>
      </pc:sldChg>
      <pc:sldChg chg="del">
        <pc:chgData name="Sabina Romero" userId="f3739af6d7ef6853" providerId="LiveId" clId="{DB59E742-2BEC-4835-849F-24AE195FAA6F}" dt="2024-07-19T17:02:56.129" v="1645" actId="47"/>
        <pc:sldMkLst>
          <pc:docMk/>
          <pc:sldMk cId="0" sldId="319"/>
        </pc:sldMkLst>
      </pc:sldChg>
      <pc:sldChg chg="addSp delSp modSp mod">
        <pc:chgData name="Sabina Romero" userId="f3739af6d7ef6853" providerId="LiveId" clId="{DB59E742-2BEC-4835-849F-24AE195FAA6F}" dt="2024-07-19T16:44:50.937" v="1057" actId="123"/>
        <pc:sldMkLst>
          <pc:docMk/>
          <pc:sldMk cId="3355810145" sldId="320"/>
        </pc:sldMkLst>
        <pc:spChg chg="add del mod">
          <ac:chgData name="Sabina Romero" userId="f3739af6d7ef6853" providerId="LiveId" clId="{DB59E742-2BEC-4835-849F-24AE195FAA6F}" dt="2024-07-19T16:41:39.565" v="596" actId="478"/>
          <ac:spMkLst>
            <pc:docMk/>
            <pc:sldMk cId="3355810145" sldId="320"/>
            <ac:spMk id="4" creationId="{27D51A59-08CC-3B1A-1DCB-814A12305EAF}"/>
          </ac:spMkLst>
        </pc:spChg>
        <pc:spChg chg="add del mod">
          <ac:chgData name="Sabina Romero" userId="f3739af6d7ef6853" providerId="LiveId" clId="{DB59E742-2BEC-4835-849F-24AE195FAA6F}" dt="2024-07-19T16:41:44.645" v="598" actId="478"/>
          <ac:spMkLst>
            <pc:docMk/>
            <pc:sldMk cId="3355810145" sldId="320"/>
            <ac:spMk id="6" creationId="{D747CA84-1AAD-5F87-5D3F-7C0BAF979054}"/>
          </ac:spMkLst>
        </pc:spChg>
        <pc:spChg chg="del">
          <ac:chgData name="Sabina Romero" userId="f3739af6d7ef6853" providerId="LiveId" clId="{DB59E742-2BEC-4835-849F-24AE195FAA6F}" dt="2024-07-19T16:41:35.780" v="595" actId="478"/>
          <ac:spMkLst>
            <pc:docMk/>
            <pc:sldMk cId="3355810145" sldId="320"/>
            <ac:spMk id="53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2:28.311" v="652" actId="14100"/>
          <ac:spMkLst>
            <pc:docMk/>
            <pc:sldMk cId="3355810145" sldId="320"/>
            <ac:spMk id="53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4:50.937" v="1057" actId="123"/>
          <ac:spMkLst>
            <pc:docMk/>
            <pc:sldMk cId="3355810145" sldId="320"/>
            <ac:spMk id="539" creationId="{00000000-0000-0000-0000-000000000000}"/>
          </ac:spMkLst>
        </pc:spChg>
        <pc:spChg chg="del">
          <ac:chgData name="Sabina Romero" userId="f3739af6d7ef6853" providerId="LiveId" clId="{DB59E742-2BEC-4835-849F-24AE195FAA6F}" dt="2024-07-19T16:41:42.353" v="597" actId="478"/>
          <ac:spMkLst>
            <pc:docMk/>
            <pc:sldMk cId="3355810145" sldId="320"/>
            <ac:spMk id="540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1:21.183" v="594" actId="20577"/>
          <ac:spMkLst>
            <pc:docMk/>
            <pc:sldMk cId="3355810145" sldId="320"/>
            <ac:spMk id="541" creationId="{00000000-0000-0000-0000-000000000000}"/>
          </ac:spMkLst>
        </pc:spChg>
      </pc:sldChg>
      <pc:sldChg chg="addSp delSp modSp mod">
        <pc:chgData name="Sabina Romero" userId="f3739af6d7ef6853" providerId="LiveId" clId="{DB59E742-2BEC-4835-849F-24AE195FAA6F}" dt="2024-07-19T16:49:49.599" v="1451" actId="1076"/>
        <pc:sldMkLst>
          <pc:docMk/>
          <pc:sldMk cId="1995324912" sldId="321"/>
        </pc:sldMkLst>
        <pc:spChg chg="add mod">
          <ac:chgData name="Sabina Romero" userId="f3739af6d7ef6853" providerId="LiveId" clId="{DB59E742-2BEC-4835-849F-24AE195FAA6F}" dt="2024-07-19T16:48:36.753" v="1425"/>
          <ac:spMkLst>
            <pc:docMk/>
            <pc:sldMk cId="1995324912" sldId="321"/>
            <ac:spMk id="2" creationId="{992775C6-618B-6B95-9B24-84EA9D9CCF2C}"/>
          </ac:spMkLst>
        </pc:spChg>
        <pc:spChg chg="add mod">
          <ac:chgData name="Sabina Romero" userId="f3739af6d7ef6853" providerId="LiveId" clId="{DB59E742-2BEC-4835-849F-24AE195FAA6F}" dt="2024-07-19T16:49:05.818" v="1430"/>
          <ac:spMkLst>
            <pc:docMk/>
            <pc:sldMk cId="1995324912" sldId="321"/>
            <ac:spMk id="5" creationId="{49F12205-7297-317D-1E1A-3C1CE29C41CC}"/>
          </ac:spMkLst>
        </pc:spChg>
        <pc:spChg chg="add del mod">
          <ac:chgData name="Sabina Romero" userId="f3739af6d7ef6853" providerId="LiveId" clId="{DB59E742-2BEC-4835-849F-24AE195FAA6F}" dt="2024-07-19T16:49:49.189" v="1450"/>
          <ac:spMkLst>
            <pc:docMk/>
            <pc:sldMk cId="1995324912" sldId="321"/>
            <ac:spMk id="6" creationId="{A1AD2A26-FAD1-08D0-F8B4-777D56A94FB5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8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39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9:49.599" v="1451" actId="1076"/>
          <ac:spMkLst>
            <pc:docMk/>
            <pc:sldMk cId="1995324912" sldId="321"/>
            <ac:spMk id="540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45:22.531" v="1082" actId="20577"/>
          <ac:spMkLst>
            <pc:docMk/>
            <pc:sldMk cId="1995324912" sldId="321"/>
            <ac:spMk id="541" creationId="{00000000-0000-0000-0000-000000000000}"/>
          </ac:spMkLst>
        </pc:spChg>
        <pc:picChg chg="add mod">
          <ac:chgData name="Sabina Romero" userId="f3739af6d7ef6853" providerId="LiveId" clId="{DB59E742-2BEC-4835-849F-24AE195FAA6F}" dt="2024-07-19T16:48:56.981" v="1428" actId="1076"/>
          <ac:picMkLst>
            <pc:docMk/>
            <pc:sldMk cId="1995324912" sldId="321"/>
            <ac:picMk id="4" creationId="{D1AF4917-515D-4BAB-17F6-31BB50198DE6}"/>
          </ac:picMkLst>
        </pc:picChg>
      </pc:sldChg>
      <pc:sldChg chg="addSp delSp modSp add mod">
        <pc:chgData name="Sabina Romero" userId="f3739af6d7ef6853" providerId="LiveId" clId="{DB59E742-2BEC-4835-849F-24AE195FAA6F}" dt="2024-07-19T16:14:43.137" v="82" actId="478"/>
        <pc:sldMkLst>
          <pc:docMk/>
          <pc:sldMk cId="725725109" sldId="323"/>
        </pc:sldMkLst>
        <pc:spChg chg="add mod">
          <ac:chgData name="Sabina Romero" userId="f3739af6d7ef6853" providerId="LiveId" clId="{DB59E742-2BEC-4835-849F-24AE195FAA6F}" dt="2024-07-19T16:13:24.870" v="70" actId="14100"/>
          <ac:spMkLst>
            <pc:docMk/>
            <pc:sldMk cId="725725109" sldId="323"/>
            <ac:spMk id="2" creationId="{D5F7CF14-3F77-184A-9427-883585A6E947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5" creationId="{7D41A941-2A46-0877-1DBE-966E4C73D4AF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6" creationId="{77FD0ABD-3438-F674-D6A8-9F1FC5582682}"/>
          </ac:spMkLst>
        </pc:spChg>
        <pc:spChg chg="mod">
          <ac:chgData name="Sabina Romero" userId="f3739af6d7ef6853" providerId="LiveId" clId="{DB59E742-2BEC-4835-849F-24AE195FAA6F}" dt="2024-07-19T16:13:44.287" v="71"/>
          <ac:spMkLst>
            <pc:docMk/>
            <pc:sldMk cId="725725109" sldId="323"/>
            <ac:spMk id="7" creationId="{18DCA64F-9C60-8311-8279-231157623542}"/>
          </ac:spMkLst>
        </pc:spChg>
        <pc:spChg chg="mod">
          <ac:chgData name="Sabina Romero" userId="f3739af6d7ef6853" providerId="LiveId" clId="{DB59E742-2BEC-4835-849F-24AE195FAA6F}" dt="2024-07-19T16:14:06.771" v="75"/>
          <ac:spMkLst>
            <pc:docMk/>
            <pc:sldMk cId="725725109" sldId="323"/>
            <ac:spMk id="9" creationId="{5ECCE532-84DC-5CD1-E13B-A56904686D31}"/>
          </ac:spMkLst>
        </pc:spChg>
        <pc:spChg chg="mod">
          <ac:chgData name="Sabina Romero" userId="f3739af6d7ef6853" providerId="LiveId" clId="{DB59E742-2BEC-4835-849F-24AE195FAA6F}" dt="2024-07-19T16:14:06.771" v="75"/>
          <ac:spMkLst>
            <pc:docMk/>
            <pc:sldMk cId="725725109" sldId="323"/>
            <ac:spMk id="10" creationId="{882103B6-1C9E-BA67-FDC3-4B5A652ABADC}"/>
          </ac:spMkLst>
        </pc:spChg>
        <pc:spChg chg="add del mod">
          <ac:chgData name="Sabina Romero" userId="f3739af6d7ef6853" providerId="LiveId" clId="{DB59E742-2BEC-4835-849F-24AE195FAA6F}" dt="2024-07-19T16:14:37.078" v="81" actId="478"/>
          <ac:spMkLst>
            <pc:docMk/>
            <pc:sldMk cId="725725109" sldId="323"/>
            <ac:spMk id="12" creationId="{EE64E3E2-B1FA-8FAD-2745-FF6A1FEC16DF}"/>
          </ac:spMkLst>
        </pc:spChg>
        <pc:spChg chg="add del mod">
          <ac:chgData name="Sabina Romero" userId="f3739af6d7ef6853" providerId="LiveId" clId="{DB59E742-2BEC-4835-849F-24AE195FAA6F}" dt="2024-07-19T16:14:43.137" v="82" actId="478"/>
          <ac:spMkLst>
            <pc:docMk/>
            <pc:sldMk cId="725725109" sldId="323"/>
            <ac:spMk id="14" creationId="{83DA06E4-5CEC-5C46-C3A0-6D241F6057B2}"/>
          </ac:spMkLst>
        </pc:spChg>
        <pc:spChg chg="del">
          <ac:chgData name="Sabina Romero" userId="f3739af6d7ef6853" providerId="LiveId" clId="{DB59E742-2BEC-4835-849F-24AE195FAA6F}" dt="2024-07-19T16:14:28.214" v="79" actId="478"/>
          <ac:spMkLst>
            <pc:docMk/>
            <pc:sldMk cId="725725109" sldId="323"/>
            <ac:spMk id="517" creationId="{00000000-0000-0000-0000-000000000000}"/>
          </ac:spMkLst>
        </pc:spChg>
        <pc:spChg chg="mod">
          <ac:chgData name="Sabina Romero" userId="f3739af6d7ef6853" providerId="LiveId" clId="{DB59E742-2BEC-4835-849F-24AE195FAA6F}" dt="2024-07-19T16:12:33.695" v="67" actId="20577"/>
          <ac:spMkLst>
            <pc:docMk/>
            <pc:sldMk cId="725725109" sldId="323"/>
            <ac:spMk id="518" creationId="{00000000-0000-0000-0000-000000000000}"/>
          </ac:spMkLst>
        </pc:spChg>
        <pc:grpChg chg="add mod">
          <ac:chgData name="Sabina Romero" userId="f3739af6d7ef6853" providerId="LiveId" clId="{DB59E742-2BEC-4835-849F-24AE195FAA6F}" dt="2024-07-19T16:13:56.792" v="74" actId="1076"/>
          <ac:grpSpMkLst>
            <pc:docMk/>
            <pc:sldMk cId="725725109" sldId="323"/>
            <ac:grpSpMk id="4" creationId="{EBFF90A8-DB82-EECA-8288-26CC61A53A3B}"/>
          </ac:grpSpMkLst>
        </pc:grpChg>
        <pc:grpChg chg="add mod">
          <ac:chgData name="Sabina Romero" userId="f3739af6d7ef6853" providerId="LiveId" clId="{DB59E742-2BEC-4835-849F-24AE195FAA6F}" dt="2024-07-19T16:14:22.457" v="78" actId="1076"/>
          <ac:grpSpMkLst>
            <pc:docMk/>
            <pc:sldMk cId="725725109" sldId="323"/>
            <ac:grpSpMk id="8" creationId="{881BF0F4-ABB2-D16D-1B77-AD1EC2043B70}"/>
          </ac:grpSpMkLst>
        </pc:grpChg>
      </pc:sldChg>
      <pc:sldChg chg="modSp add mod">
        <pc:chgData name="Sabina Romero" userId="f3739af6d7ef6853" providerId="LiveId" clId="{DB59E742-2BEC-4835-849F-24AE195FAA6F}" dt="2024-07-19T16:16:33.166" v="101" actId="113"/>
        <pc:sldMkLst>
          <pc:docMk/>
          <pc:sldMk cId="3485246862" sldId="324"/>
        </pc:sldMkLst>
        <pc:spChg chg="mod">
          <ac:chgData name="Sabina Romero" userId="f3739af6d7ef6853" providerId="LiveId" clId="{DB59E742-2BEC-4835-849F-24AE195FAA6F}" dt="2024-07-19T16:16:33.166" v="101" actId="113"/>
          <ac:spMkLst>
            <pc:docMk/>
            <pc:sldMk cId="3485246862" sldId="324"/>
            <ac:spMk id="528" creationId="{00000000-0000-0000-0000-000000000000}"/>
          </ac:spMkLst>
        </pc:spChg>
      </pc:sldChg>
      <pc:sldChg chg="modSp add mod">
        <pc:chgData name="Sabina Romero" userId="f3739af6d7ef6853" providerId="LiveId" clId="{DB59E742-2BEC-4835-849F-24AE195FAA6F}" dt="2024-07-19T16:18:04.513" v="104" actId="113"/>
        <pc:sldMkLst>
          <pc:docMk/>
          <pc:sldMk cId="3263603243" sldId="325"/>
        </pc:sldMkLst>
        <pc:spChg chg="mod">
          <ac:chgData name="Sabina Romero" userId="f3739af6d7ef6853" providerId="LiveId" clId="{DB59E742-2BEC-4835-849F-24AE195FAA6F}" dt="2024-07-19T16:18:04.513" v="104" actId="113"/>
          <ac:spMkLst>
            <pc:docMk/>
            <pc:sldMk cId="3263603243" sldId="325"/>
            <ac:spMk id="528" creationId="{00000000-0000-0000-0000-000000000000}"/>
          </ac:spMkLst>
        </pc:spChg>
      </pc:sldChg>
      <pc:sldChg chg="add">
        <pc:chgData name="Sabina Romero" userId="f3739af6d7ef6853" providerId="LiveId" clId="{DB59E742-2BEC-4835-849F-24AE195FAA6F}" dt="2024-07-19T16:38:06.049" v="537" actId="2890"/>
        <pc:sldMkLst>
          <pc:docMk/>
          <pc:sldMk cId="1076304013" sldId="326"/>
        </pc:sldMkLst>
      </pc:sldChg>
      <pc:sldChg chg="add del">
        <pc:chgData name="Sabina Romero" userId="f3739af6d7ef6853" providerId="LiveId" clId="{DB59E742-2BEC-4835-849F-24AE195FAA6F}" dt="2024-07-19T16:39:40.716" v="569" actId="47"/>
        <pc:sldMkLst>
          <pc:docMk/>
          <pc:sldMk cId="3970956848" sldId="327"/>
        </pc:sldMkLst>
      </pc:sldChg>
      <pc:sldChg chg="add del">
        <pc:chgData name="Sabina Romero" userId="f3739af6d7ef6853" providerId="LiveId" clId="{DB59E742-2BEC-4835-849F-24AE195FAA6F}" dt="2024-07-19T16:39:41.202" v="570" actId="47"/>
        <pc:sldMkLst>
          <pc:docMk/>
          <pc:sldMk cId="770706799" sldId="328"/>
        </pc:sldMkLst>
      </pc:sldChg>
      <pc:sldChg chg="add del">
        <pc:chgData name="Sabina Romero" userId="f3739af6d7ef6853" providerId="LiveId" clId="{DB59E742-2BEC-4835-849F-24AE195FAA6F}" dt="2024-07-19T16:39:43.292" v="573" actId="47"/>
        <pc:sldMkLst>
          <pc:docMk/>
          <pc:sldMk cId="1216485288" sldId="329"/>
        </pc:sldMkLst>
      </pc:sldChg>
      <pc:sldChg chg="add del">
        <pc:chgData name="Sabina Romero" userId="f3739af6d7ef6853" providerId="LiveId" clId="{DB59E742-2BEC-4835-849F-24AE195FAA6F}" dt="2024-07-19T16:39:42.039" v="572" actId="47"/>
        <pc:sldMkLst>
          <pc:docMk/>
          <pc:sldMk cId="2162082136" sldId="330"/>
        </pc:sldMkLst>
      </pc:sldChg>
      <pc:sldChg chg="add del">
        <pc:chgData name="Sabina Romero" userId="f3739af6d7ef6853" providerId="LiveId" clId="{DB59E742-2BEC-4835-849F-24AE195FAA6F}" dt="2024-07-19T16:39:41.528" v="571" actId="47"/>
        <pc:sldMkLst>
          <pc:docMk/>
          <pc:sldMk cId="477635345" sldId="331"/>
        </pc:sldMkLst>
      </pc:sldChg>
      <pc:sldMasterChg chg="delSldLayout">
        <pc:chgData name="Sabina Romero" userId="f3739af6d7ef6853" providerId="LiveId" clId="{DB59E742-2BEC-4835-849F-24AE195FAA6F}" dt="2024-07-19T17:02:44.636" v="1620" actId="47"/>
        <pc:sldMasterMkLst>
          <pc:docMk/>
          <pc:sldMasterMk cId="0" sldId="2147483683"/>
        </pc:sldMasterMkLst>
        <pc:sldLayoutChg chg="del">
          <pc:chgData name="Sabina Romero" userId="f3739af6d7ef6853" providerId="LiveId" clId="{DB59E742-2BEC-4835-849F-24AE195FAA6F}" dt="2024-07-19T16:01:17.128" v="21" actId="47"/>
          <pc:sldLayoutMkLst>
            <pc:docMk/>
            <pc:sldMasterMk cId="0" sldId="2147483683"/>
            <pc:sldLayoutMk cId="0" sldId="2147483649"/>
          </pc:sldLayoutMkLst>
        </pc:sldLayoutChg>
        <pc:sldLayoutChg chg="del">
          <pc:chgData name="Sabina Romero" userId="f3739af6d7ef6853" providerId="LiveId" clId="{DB59E742-2BEC-4835-849F-24AE195FAA6F}" dt="2024-07-19T17:02:43.735" v="1617" actId="47"/>
          <pc:sldLayoutMkLst>
            <pc:docMk/>
            <pc:sldMasterMk cId="0" sldId="2147483683"/>
            <pc:sldLayoutMk cId="0" sldId="2147483652"/>
          </pc:sldLayoutMkLst>
        </pc:sldLayoutChg>
        <pc:sldLayoutChg chg="del">
          <pc:chgData name="Sabina Romero" userId="f3739af6d7ef6853" providerId="LiveId" clId="{DB59E742-2BEC-4835-849F-24AE195FAA6F}" dt="2024-07-19T17:02:36.648" v="1592" actId="47"/>
          <pc:sldLayoutMkLst>
            <pc:docMk/>
            <pc:sldMasterMk cId="0" sldId="2147483683"/>
            <pc:sldLayoutMk cId="0" sldId="2147483656"/>
          </pc:sldLayoutMkLst>
        </pc:sldLayoutChg>
        <pc:sldLayoutChg chg="del">
          <pc:chgData name="Sabina Romero" userId="f3739af6d7ef6853" providerId="LiveId" clId="{DB59E742-2BEC-4835-849F-24AE195FAA6F}" dt="2024-07-19T16:01:14.256" v="20" actId="47"/>
          <pc:sldLayoutMkLst>
            <pc:docMk/>
            <pc:sldMasterMk cId="0" sldId="2147483683"/>
            <pc:sldLayoutMk cId="0" sldId="2147483659"/>
          </pc:sldLayoutMkLst>
        </pc:sldLayoutChg>
        <pc:sldLayoutChg chg="del">
          <pc:chgData name="Sabina Romero" userId="f3739af6d7ef6853" providerId="LiveId" clId="{DB59E742-2BEC-4835-849F-24AE195FAA6F}" dt="2024-07-19T17:02:37.350" v="1595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Sabina Romero" userId="f3739af6d7ef6853" providerId="LiveId" clId="{DB59E742-2BEC-4835-849F-24AE195FAA6F}" dt="2024-07-19T17:02:37.700" v="1597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Sabina Romero" userId="f3739af6d7ef6853" providerId="LiveId" clId="{DB59E742-2BEC-4835-849F-24AE195FAA6F}" dt="2024-07-19T17:02:39.565" v="1604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Sabina Romero" userId="f3739af6d7ef6853" providerId="LiveId" clId="{DB59E742-2BEC-4835-849F-24AE195FAA6F}" dt="2024-07-19T17:02:39.322" v="1603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Sabina Romero" userId="f3739af6d7ef6853" providerId="LiveId" clId="{DB59E742-2BEC-4835-849F-24AE195FAA6F}" dt="2024-07-19T17:02:44.636" v="1620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Sabina Romero" userId="f3739af6d7ef6853" providerId="LiveId" clId="{DB59E742-2BEC-4835-849F-24AE195FAA6F}" dt="2024-07-19T17:02:37.106" v="1594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Sabina Romero" userId="f3739af6d7ef6853" providerId="LiveId" clId="{DB59E742-2BEC-4835-849F-24AE195FAA6F}" dt="2024-07-19T17:02:39.832" v="1605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Sabina Romero" userId="f3739af6d7ef6853" providerId="LiveId" clId="{DB59E742-2BEC-4835-849F-24AE195FAA6F}" dt="2024-07-19T17:02:43.281" v="1616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Sabina Romero" userId="f3739af6d7ef6853" providerId="LiveId" clId="{DB59E742-2BEC-4835-849F-24AE195FAA6F}" dt="2024-07-19T17:02:42.719" v="1615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Sabina Romero" userId="f3739af6d7ef6853" providerId="LiveId" clId="{DB59E742-2BEC-4835-849F-24AE195FAA6F}" dt="2024-07-19T17:02:36.752" v="1593" actId="47"/>
          <pc:sldLayoutMkLst>
            <pc:docMk/>
            <pc:sldMasterMk cId="0" sldId="2147483683"/>
            <pc:sldLayoutMk cId="0" sldId="2147483670"/>
          </pc:sldLayoutMkLst>
        </pc:sldLayoutChg>
        <pc:sldLayoutChg chg="del">
          <pc:chgData name="Sabina Romero" userId="f3739af6d7ef6853" providerId="LiveId" clId="{DB59E742-2BEC-4835-849F-24AE195FAA6F}" dt="2024-07-19T17:02:40.095" v="1606" actId="47"/>
          <pc:sldLayoutMkLst>
            <pc:docMk/>
            <pc:sldMasterMk cId="0" sldId="2147483683"/>
            <pc:sldLayoutMk cId="0" sldId="2147483671"/>
          </pc:sldLayoutMkLst>
        </pc:sldLayoutChg>
        <pc:sldLayoutChg chg="del">
          <pc:chgData name="Sabina Romero" userId="f3739af6d7ef6853" providerId="LiveId" clId="{DB59E742-2BEC-4835-849F-24AE195FAA6F}" dt="2024-07-19T17:02:41.936" v="1612" actId="47"/>
          <pc:sldLayoutMkLst>
            <pc:docMk/>
            <pc:sldMasterMk cId="0" sldId="2147483683"/>
            <pc:sldLayoutMk cId="0" sldId="2147483672"/>
          </pc:sldLayoutMkLst>
        </pc:sldLayoutChg>
        <pc:sldLayoutChg chg="del">
          <pc:chgData name="Sabina Romero" userId="f3739af6d7ef6853" providerId="LiveId" clId="{DB59E742-2BEC-4835-849F-24AE195FAA6F}" dt="2024-07-19T17:02:38.824" v="1601" actId="47"/>
          <pc:sldLayoutMkLst>
            <pc:docMk/>
            <pc:sldMasterMk cId="0" sldId="2147483683"/>
            <pc:sldLayoutMk cId="0" sldId="2147483673"/>
          </pc:sldLayoutMkLst>
        </pc:sldLayoutChg>
        <pc:sldLayoutChg chg="del">
          <pc:chgData name="Sabina Romero" userId="f3739af6d7ef6853" providerId="LiveId" clId="{DB59E742-2BEC-4835-849F-24AE195FAA6F}" dt="2024-07-19T17:02:37.543" v="1596" actId="47"/>
          <pc:sldLayoutMkLst>
            <pc:docMk/>
            <pc:sldMasterMk cId="0" sldId="2147483683"/>
            <pc:sldLayoutMk cId="0" sldId="2147483674"/>
          </pc:sldLayoutMkLst>
        </pc:sldLayoutChg>
        <pc:sldLayoutChg chg="del">
          <pc:chgData name="Sabina Romero" userId="f3739af6d7ef6853" providerId="LiveId" clId="{DB59E742-2BEC-4835-849F-24AE195FAA6F}" dt="2024-07-19T17:02:37.860" v="1598" actId="47"/>
          <pc:sldLayoutMkLst>
            <pc:docMk/>
            <pc:sldMasterMk cId="0" sldId="2147483683"/>
            <pc:sldLayoutMk cId="0" sldId="2147483676"/>
          </pc:sldLayoutMkLst>
        </pc:sldLayoutChg>
        <pc:sldLayoutChg chg="del">
          <pc:chgData name="Sabina Romero" userId="f3739af6d7ef6853" providerId="LiveId" clId="{DB59E742-2BEC-4835-849F-24AE195FAA6F}" dt="2024-07-19T17:02:38.021" v="1599" actId="47"/>
          <pc:sldLayoutMkLst>
            <pc:docMk/>
            <pc:sldMasterMk cId="0" sldId="2147483683"/>
            <pc:sldLayoutMk cId="0" sldId="2147483677"/>
          </pc:sldLayoutMkLst>
        </pc:sldLayoutChg>
        <pc:sldLayoutChg chg="del">
          <pc:chgData name="Sabina Romero" userId="f3739af6d7ef6853" providerId="LiveId" clId="{DB59E742-2BEC-4835-849F-24AE195FAA6F}" dt="2024-07-19T17:02:39.088" v="1602" actId="47"/>
          <pc:sldLayoutMkLst>
            <pc:docMk/>
            <pc:sldMasterMk cId="0" sldId="2147483683"/>
            <pc:sldLayoutMk cId="0" sldId="2147483678"/>
          </pc:sldLayoutMkLst>
        </pc:sldLayoutChg>
        <pc:sldLayoutChg chg="del">
          <pc:chgData name="Sabina Romero" userId="f3739af6d7ef6853" providerId="LiveId" clId="{DB59E742-2BEC-4835-849F-24AE195FAA6F}" dt="2024-07-19T17:02:36.478" v="1591" actId="47"/>
          <pc:sldLayoutMkLst>
            <pc:docMk/>
            <pc:sldMasterMk cId="0" sldId="2147483683"/>
            <pc:sldLayoutMk cId="0" sldId="2147483679"/>
          </pc:sldLayoutMkLst>
        </pc:sldLayoutChg>
      </pc:sldMasterChg>
      <pc:sldMasterChg chg="del delSldLayout">
        <pc:chgData name="Sabina Romero" userId="f3739af6d7ef6853" providerId="LiveId" clId="{DB59E742-2BEC-4835-849F-24AE195FAA6F}" dt="2024-07-19T17:02:56.129" v="1645" actId="47"/>
        <pc:sldMasterMkLst>
          <pc:docMk/>
          <pc:sldMasterMk cId="0" sldId="2147483684"/>
        </pc:sldMasterMkLst>
        <pc:sldLayoutChg chg="del">
          <pc:chgData name="Sabina Romero" userId="f3739af6d7ef6853" providerId="LiveId" clId="{DB59E742-2BEC-4835-849F-24AE195FAA6F}" dt="2024-07-19T17:02:56.129" v="1645" actId="47"/>
          <pc:sldLayoutMkLst>
            <pc:docMk/>
            <pc:sldMasterMk cId="0" sldId="2147483684"/>
            <pc:sldLayoutMk cId="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2f92bb9b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2f92bb9b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8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2f92bb9b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2f92bb9b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2f92bb9b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2f92bb9b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482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2f92bb9bc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2f92bb9bc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2f92bb9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2f92bb9b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2f92bb9b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d2f92bb9b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d82e41b9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d82e41b9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35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261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f92bb9b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f92bb9b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29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d2f92bb9b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d2f92bb9b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85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859550" y="36624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33700" y="-2013000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0" y="799050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Montserrat"/>
              <a:buNone/>
              <a:defRPr sz="5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 ExtraBold"/>
              <a:buNone/>
              <a:defRPr sz="2000">
                <a:solidFill>
                  <a:schemeClr val="accent1"/>
                </a:solidFill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 1">
  <p:cSld name="CUSTOM_1_1_1_1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540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1"/>
          </p:nvPr>
        </p:nvSpPr>
        <p:spPr>
          <a:xfrm>
            <a:off x="540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/>
          <p:nvPr/>
        </p:nvSpPr>
        <p:spPr>
          <a:xfrm rot="-6299960">
            <a:off x="5174429" y="-257054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title" idx="2"/>
          </p:nvPr>
        </p:nvSpPr>
        <p:spPr>
          <a:xfrm>
            <a:off x="256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 rot="1800044">
            <a:off x="-308176" y="373651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3"/>
          </p:nvPr>
        </p:nvSpPr>
        <p:spPr>
          <a:xfrm>
            <a:off x="256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title" idx="4"/>
          </p:nvPr>
        </p:nvSpPr>
        <p:spPr>
          <a:xfrm>
            <a:off x="4572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ubTitle" idx="5"/>
          </p:nvPr>
        </p:nvSpPr>
        <p:spPr>
          <a:xfrm>
            <a:off x="4572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title" idx="6"/>
          </p:nvPr>
        </p:nvSpPr>
        <p:spPr>
          <a:xfrm>
            <a:off x="6588000" y="2336200"/>
            <a:ext cx="1860000" cy="114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000"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subTitle" idx="7"/>
          </p:nvPr>
        </p:nvSpPr>
        <p:spPr>
          <a:xfrm>
            <a:off x="6588000" y="3492175"/>
            <a:ext cx="1860000" cy="8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title" idx="8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_1_1_1_1">
    <p:bg>
      <p:bgPr>
        <a:solidFill>
          <a:schemeClr val="accen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/>
          <p:nvPr/>
        </p:nvSpPr>
        <p:spPr>
          <a:xfrm>
            <a:off x="4572000" y="2593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/>
          <p:nvPr/>
        </p:nvSpPr>
        <p:spPr>
          <a:xfrm rot="-8100000">
            <a:off x="-155194" y="-32582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_1_1_1_1">
    <p:bg>
      <p:bgPr>
        <a:solidFill>
          <a:schemeClr val="accent5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/>
          <p:nvPr/>
        </p:nvSpPr>
        <p:spPr>
          <a:xfrm rot="-2700000">
            <a:off x="6705591" y="15515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5"/>
          <p:cNvSpPr/>
          <p:nvPr/>
        </p:nvSpPr>
        <p:spPr>
          <a:xfrm rot="8100000">
            <a:off x="-3716894" y="-11969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163000" y="1101750"/>
            <a:ext cx="2964900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40320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800044">
            <a:off x="1444424" y="327931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44000" y="1830225"/>
            <a:ext cx="1041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ExtraBold"/>
              <a:buNone/>
              <a:defRPr sz="2000">
                <a:solidFill>
                  <a:schemeClr val="dk1"/>
                </a:solidFill>
                <a:highlight>
                  <a:schemeClr val="accent4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76000" y="1830225"/>
            <a:ext cx="1041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 ExtraBold"/>
              <a:buNone/>
              <a:defRPr sz="2000">
                <a:solidFill>
                  <a:schemeClr val="dk1"/>
                </a:solidFill>
                <a:highlight>
                  <a:schemeClr val="accent5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44000" y="2295675"/>
            <a:ext cx="30240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076000" y="2295675"/>
            <a:ext cx="30240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 rot="-8100000">
            <a:off x="2953056" y="-35630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6048000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2700000">
            <a:off x="6858891" y="21980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71562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569900" y="688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540000" y="1317375"/>
            <a:ext cx="6048000" cy="24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1327575" y="4171500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8719125" y="47142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692400" y="442797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692400" y="4995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876800" y="1069525"/>
            <a:ext cx="6255150" cy="523607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40000" y="1651950"/>
            <a:ext cx="5579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 sz="5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540000" y="2571750"/>
            <a:ext cx="4032000" cy="17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 rot="-8100000">
            <a:off x="2953056" y="-3410694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rot="8100000">
            <a:off x="-3716894" y="-11969"/>
            <a:ext cx="6255090" cy="5236025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/>
          <p:nvPr/>
        </p:nvSpPr>
        <p:spPr>
          <a:xfrm rot="4468682">
            <a:off x="6633953" y="-2012980"/>
            <a:ext cx="6254969" cy="5235923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997850" y="1611000"/>
            <a:ext cx="5148300" cy="13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8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997850" y="2989500"/>
            <a:ext cx="51483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only 1">
  <p:cSld name="CUSTOM_1_1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 rot="899960">
            <a:off x="4620920" y="2822081"/>
            <a:ext cx="6254963" cy="5235919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5040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ontserrat"/>
              <a:buNone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32000" cy="13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Light"/>
              <a:buNone/>
              <a:defRPr sz="3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0" y="540000"/>
            <a:ext cx="42603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7" r:id="rId9"/>
    <p:sldLayoutId id="2147483675" r:id="rId10"/>
    <p:sldLayoutId id="2147483680" r:id="rId11"/>
    <p:sldLayoutId id="214748368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>
            <a:spLocks noGrp="1"/>
          </p:cNvSpPr>
          <p:nvPr>
            <p:ph type="ctrTitle"/>
          </p:nvPr>
        </p:nvSpPr>
        <p:spPr>
          <a:xfrm>
            <a:off x="3955597" y="706901"/>
            <a:ext cx="4032000" cy="24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DESARROLLO DE APLICACIONES FRONT-END TRAINEE V2.0</a:t>
            </a:r>
            <a:endParaRPr sz="32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4572000" y="3510000"/>
            <a:ext cx="4032000" cy="10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Relator: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Sabina Romero Rodríguez</a:t>
            </a:r>
            <a:endParaRPr dirty="0"/>
          </a:p>
        </p:txBody>
      </p:sp>
      <p:pic>
        <p:nvPicPr>
          <p:cNvPr id="250" name="Google Shape;250;p38"/>
          <p:cNvPicPr preferRelativeResize="0"/>
          <p:nvPr/>
        </p:nvPicPr>
        <p:blipFill rotWithShape="1">
          <a:blip r:embed="rId3">
            <a:alphaModFix/>
          </a:blip>
          <a:srcRect l="7983" t="6017" r="7983" b="2112"/>
          <a:stretch/>
        </p:blipFill>
        <p:spPr>
          <a:xfrm>
            <a:off x="1014225" y="861825"/>
            <a:ext cx="2884380" cy="344790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8"/>
          <p:cNvSpPr/>
          <p:nvPr/>
        </p:nvSpPr>
        <p:spPr>
          <a:xfrm>
            <a:off x="1175175" y="50482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8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8"/>
          <p:cNvSpPr/>
          <p:nvPr/>
        </p:nvSpPr>
        <p:spPr>
          <a:xfrm>
            <a:off x="540000" y="76130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/>
          <p:nvPr/>
        </p:nvSpPr>
        <p:spPr>
          <a:xfrm>
            <a:off x="489375" y="4449313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8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28F307A-27A1-9301-F70D-D12451022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31" y="358904"/>
            <a:ext cx="1603969" cy="20232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 txBox="1">
            <a:spLocks noGrp="1"/>
          </p:cNvSpPr>
          <p:nvPr>
            <p:ph type="subTitle" idx="1"/>
          </p:nvPr>
        </p:nvSpPr>
        <p:spPr>
          <a:xfrm>
            <a:off x="540000" y="1201485"/>
            <a:ext cx="7032702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Es altamente dinámico y en constante evolución</a:t>
            </a:r>
            <a:endParaRPr dirty="0"/>
          </a:p>
        </p:txBody>
      </p:sp>
      <p:sp>
        <p:nvSpPr>
          <p:cNvPr id="539" name="Google Shape;539;p45"/>
          <p:cNvSpPr txBox="1">
            <a:spLocks noGrp="1"/>
          </p:cNvSpPr>
          <p:nvPr>
            <p:ph type="subTitle" idx="3"/>
          </p:nvPr>
        </p:nvSpPr>
        <p:spPr>
          <a:xfrm>
            <a:off x="495394" y="1989928"/>
            <a:ext cx="7315106" cy="137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Esto lleva a una creciente demanda de perfiles especializados.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busca profesionales con sólidos conocimientos técnicos y formación en constante actualización.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amplia oferta laboral genera competencia entre las empresas, lo que resulta en buenas condiciones de contratación, sueldos atractivos y diversos beneficios.</a:t>
            </a:r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408878" y="368825"/>
            <a:ext cx="7032702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El mercado laboral TI</a:t>
            </a:r>
            <a:endParaRPr dirty="0"/>
          </a:p>
        </p:txBody>
      </p:sp>
      <p:sp>
        <p:nvSpPr>
          <p:cNvPr id="542" name="Google Shape;542;p45"/>
          <p:cNvSpPr/>
          <p:nvPr/>
        </p:nvSpPr>
        <p:spPr>
          <a:xfrm>
            <a:off x="540000" y="4303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60E9DCB8-4A01-DCC7-8843-2B776453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85" y="3740926"/>
            <a:ext cx="2076179" cy="11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>
            <a:spLocks noGrp="1"/>
          </p:cNvSpPr>
          <p:nvPr>
            <p:ph type="subTitle" idx="2"/>
          </p:nvPr>
        </p:nvSpPr>
        <p:spPr>
          <a:xfrm>
            <a:off x="5075999" y="1597725"/>
            <a:ext cx="3190771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Remoto / Hibrido</a:t>
            </a:r>
            <a:endParaRPr dirty="0"/>
          </a:p>
        </p:txBody>
      </p:sp>
      <p:sp>
        <p:nvSpPr>
          <p:cNvPr id="538" name="Google Shape;538;p45"/>
          <p:cNvSpPr txBox="1">
            <a:spLocks noGrp="1"/>
          </p:cNvSpPr>
          <p:nvPr>
            <p:ph type="subTitle" idx="1"/>
          </p:nvPr>
        </p:nvSpPr>
        <p:spPr>
          <a:xfrm>
            <a:off x="672875" y="1754245"/>
            <a:ext cx="4103649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Flexible </a:t>
            </a:r>
            <a:endParaRPr dirty="0"/>
          </a:p>
        </p:txBody>
      </p:sp>
      <p:sp>
        <p:nvSpPr>
          <p:cNvPr id="539" name="Google Shape;539;p45"/>
          <p:cNvSpPr txBox="1">
            <a:spLocks noGrp="1"/>
          </p:cNvSpPr>
          <p:nvPr>
            <p:ph type="subTitle" idx="3"/>
          </p:nvPr>
        </p:nvSpPr>
        <p:spPr>
          <a:xfrm>
            <a:off x="683941" y="2295674"/>
            <a:ext cx="3560957" cy="137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destaca por su flexibilidad, permitiendo un equilibrio entre la vida personal y profesional</a:t>
            </a:r>
            <a:endParaRPr dirty="0"/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4"/>
          </p:nvPr>
        </p:nvSpPr>
        <p:spPr>
          <a:xfrm>
            <a:off x="5076000" y="2295675"/>
            <a:ext cx="3190770" cy="159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Dentro de nuestra área, el trabajo remoto nos permite prestar servicios para empresas en distintos países y recibir sueldos en distintas monedas.</a:t>
            </a:r>
            <a:endParaRPr dirty="0"/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408878" y="368825"/>
            <a:ext cx="7032702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La Industria TI</a:t>
            </a:r>
            <a:endParaRPr dirty="0"/>
          </a:p>
        </p:txBody>
      </p:sp>
      <p:sp>
        <p:nvSpPr>
          <p:cNvPr id="542" name="Google Shape;542;p45"/>
          <p:cNvSpPr/>
          <p:nvPr/>
        </p:nvSpPr>
        <p:spPr>
          <a:xfrm>
            <a:off x="540000" y="4303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60E9DCB8-4A01-DCC7-8843-2B776453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85" y="3740926"/>
            <a:ext cx="2076179" cy="11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2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>
            <a:spLocks noGrp="1"/>
          </p:cNvSpPr>
          <p:nvPr>
            <p:ph type="subTitle" idx="2"/>
          </p:nvPr>
        </p:nvSpPr>
        <p:spPr>
          <a:xfrm>
            <a:off x="5075999" y="1597725"/>
            <a:ext cx="3190771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Arrastrar y soltar:</a:t>
            </a:r>
            <a:endParaRPr dirty="0"/>
          </a:p>
        </p:txBody>
      </p:sp>
      <p:sp>
        <p:nvSpPr>
          <p:cNvPr id="538" name="Google Shape;538;p45"/>
          <p:cNvSpPr txBox="1">
            <a:spLocks noGrp="1"/>
          </p:cNvSpPr>
          <p:nvPr>
            <p:ph type="subTitle" idx="1"/>
          </p:nvPr>
        </p:nvSpPr>
        <p:spPr>
          <a:xfrm>
            <a:off x="683941" y="1597725"/>
            <a:ext cx="3560957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Afinidad con dispositivos móviles:</a:t>
            </a:r>
            <a:endParaRPr dirty="0"/>
          </a:p>
        </p:txBody>
      </p:sp>
      <p:sp>
        <p:nvSpPr>
          <p:cNvPr id="539" name="Google Shape;539;p45"/>
          <p:cNvSpPr txBox="1">
            <a:spLocks noGrp="1"/>
          </p:cNvSpPr>
          <p:nvPr>
            <p:ph type="subTitle" idx="3"/>
          </p:nvPr>
        </p:nvSpPr>
        <p:spPr>
          <a:xfrm>
            <a:off x="683941" y="2295674"/>
            <a:ext cx="3560957" cy="1376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Introduce características y API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nuevas que facilitan la creación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aplicaciones y sitios web adaptables, diseñados para diversos tamaños de pantalla y capacidades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táctiles.</a:t>
            </a:r>
            <a:endParaRPr dirty="0"/>
          </a:p>
        </p:txBody>
      </p:sp>
      <p:sp>
        <p:nvSpPr>
          <p:cNvPr id="540" name="Google Shape;540;p45"/>
          <p:cNvSpPr txBox="1">
            <a:spLocks noGrp="1"/>
          </p:cNvSpPr>
          <p:nvPr>
            <p:ph type="subTitle" idx="4"/>
          </p:nvPr>
        </p:nvSpPr>
        <p:spPr>
          <a:xfrm>
            <a:off x="5075999" y="2184161"/>
            <a:ext cx="3190770" cy="159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Simplifica la incorporación de la función de arrastrar y soltar elementos en las páginas web, lo que permite a los usuarios interactuar de manera intuitiva con los elementos.</a:t>
            </a:r>
            <a:endParaRPr dirty="0"/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408878" y="368825"/>
            <a:ext cx="7032702" cy="6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Aspectos clave y significativos:</a:t>
            </a:r>
            <a:endParaRPr dirty="0"/>
          </a:p>
        </p:txBody>
      </p:sp>
      <p:sp>
        <p:nvSpPr>
          <p:cNvPr id="542" name="Google Shape;542;p45"/>
          <p:cNvSpPr/>
          <p:nvPr/>
        </p:nvSpPr>
        <p:spPr>
          <a:xfrm>
            <a:off x="540000" y="430322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60E9DCB8-4A01-DCC7-8843-2B776453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85" y="3740926"/>
            <a:ext cx="2076179" cy="11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47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6"/>
          <p:cNvSpPr/>
          <p:nvPr/>
        </p:nvSpPr>
        <p:spPr>
          <a:xfrm>
            <a:off x="8719125" y="47142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66;p73">
            <a:extLst>
              <a:ext uri="{FF2B5EF4-FFF2-40B4-BE49-F238E27FC236}">
                <a16:creationId xmlns:a16="http://schemas.microsoft.com/office/drawing/2014/main" id="{D70B07E6-401C-A774-F3F5-461ADE467147}"/>
              </a:ext>
            </a:extLst>
          </p:cNvPr>
          <p:cNvSpPr txBox="1">
            <a:spLocks/>
          </p:cNvSpPr>
          <p:nvPr/>
        </p:nvSpPr>
        <p:spPr>
          <a:xfrm>
            <a:off x="1304160" y="1670685"/>
            <a:ext cx="490614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 ExtraBold"/>
              <a:buNone/>
              <a:defRPr sz="80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CL" dirty="0"/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540000" y="1083775"/>
            <a:ext cx="78201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¿</a:t>
            </a:r>
            <a:r>
              <a:rPr lang="es-CL" sz="2000" dirty="0"/>
              <a:t>Qué Aprenderemos?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800" dirty="0"/>
              <a:t>Introducirnos en las caracteristicas de HTML5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800" dirty="0"/>
              <a:t>Identificar la estructura básica de un documento html y los elementos que la componen</a:t>
            </a: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800" dirty="0"/>
              <a:t>Utilizar etiquetas semanticas para la organizacion de los contenidos en una página html</a:t>
            </a:r>
            <a:endParaRPr sz="1800" dirty="0"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540000" y="368825"/>
            <a:ext cx="8010538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de aprendizaje</a:t>
            </a:r>
            <a:endParaRPr dirty="0"/>
          </a:p>
        </p:txBody>
      </p:sp>
      <p:sp>
        <p:nvSpPr>
          <p:cNvPr id="262" name="Google Shape;262;p39"/>
          <p:cNvSpPr/>
          <p:nvPr/>
        </p:nvSpPr>
        <p:spPr>
          <a:xfrm>
            <a:off x="8402550" y="3655288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379788" y="3607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>
            <a:spLocks noGrp="1"/>
          </p:cNvSpPr>
          <p:nvPr>
            <p:ph type="title"/>
          </p:nvPr>
        </p:nvSpPr>
        <p:spPr>
          <a:xfrm>
            <a:off x="1464450" y="1574090"/>
            <a:ext cx="5148300" cy="13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/>
              <a:t>El perfil y la Industria TI</a:t>
            </a:r>
            <a:endParaRPr sz="6000" dirty="0"/>
          </a:p>
        </p:txBody>
      </p:sp>
      <p:sp>
        <p:nvSpPr>
          <p:cNvPr id="271" name="Google Shape;271;p40"/>
          <p:cNvSpPr/>
          <p:nvPr/>
        </p:nvSpPr>
        <p:spPr>
          <a:xfrm>
            <a:off x="1175175" y="50482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8210650" y="25988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540000" y="76130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8381975" y="304867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0"/>
          <p:cNvSpPr/>
          <p:nvPr/>
        </p:nvSpPr>
        <p:spPr>
          <a:xfrm>
            <a:off x="1832250" y="4276475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26D0AC3D-D2FF-5730-9D40-3568780D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84" y="1789859"/>
            <a:ext cx="2402032" cy="3029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"/>
          <p:cNvSpPr txBox="1">
            <a:spLocks noGrp="1"/>
          </p:cNvSpPr>
          <p:nvPr>
            <p:ph type="title"/>
          </p:nvPr>
        </p:nvSpPr>
        <p:spPr>
          <a:xfrm>
            <a:off x="751737" y="301400"/>
            <a:ext cx="55797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82843" y="1118515"/>
            <a:ext cx="7689600" cy="232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lang="es-ES" sz="1600" dirty="0">
                <a:latin typeface="Tahoma"/>
                <a:cs typeface="Tahoma"/>
              </a:rPr>
              <a:t>En</a:t>
            </a:r>
            <a:r>
              <a:rPr lang="es-ES" sz="1600" spc="-55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esta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-10" dirty="0">
                <a:latin typeface="Tahoma"/>
                <a:cs typeface="Tahoma"/>
              </a:rPr>
              <a:t>clase:</a:t>
            </a:r>
            <a:endParaRPr lang="es-ES" sz="1600" dirty="0">
              <a:latin typeface="Tahoma"/>
              <a:cs typeface="Tahoma"/>
            </a:endParaRPr>
          </a:p>
          <a:p>
            <a:pPr marL="469265" indent="-381635">
              <a:lnSpc>
                <a:spcPct val="100000"/>
              </a:lnSpc>
              <a:spcBef>
                <a:spcPts val="1360"/>
              </a:spcBef>
              <a:buClr>
                <a:srgbClr val="52C0F6"/>
              </a:buClr>
              <a:buFont typeface="Microsoft Sans Serif"/>
              <a:buChar char="●"/>
              <a:tabLst>
                <a:tab pos="469265" algn="l"/>
              </a:tabLst>
            </a:pPr>
            <a:r>
              <a:rPr lang="es-ES" sz="1600" spc="50" dirty="0">
                <a:latin typeface="Tahoma"/>
                <a:cs typeface="Tahoma"/>
              </a:rPr>
              <a:t>Exploraremos</a:t>
            </a:r>
            <a:r>
              <a:rPr lang="es-ES" sz="1600" spc="-100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la</a:t>
            </a:r>
            <a:r>
              <a:rPr lang="es-ES" sz="1600" spc="-105" dirty="0">
                <a:latin typeface="Tahoma"/>
                <a:cs typeface="Tahoma"/>
              </a:rPr>
              <a:t> </a:t>
            </a:r>
            <a:r>
              <a:rPr lang="es-ES" sz="1600" b="1" dirty="0">
                <a:latin typeface="Tahoma"/>
                <a:cs typeface="Tahoma"/>
              </a:rPr>
              <a:t>industria</a:t>
            </a:r>
            <a:r>
              <a:rPr lang="es-ES" sz="1600" b="1" spc="-5" dirty="0">
                <a:latin typeface="Tahoma"/>
                <a:cs typeface="Tahoma"/>
              </a:rPr>
              <a:t> </a:t>
            </a:r>
            <a:r>
              <a:rPr lang="es-ES" sz="1600" b="1" spc="-20" dirty="0">
                <a:latin typeface="Tahoma"/>
                <a:cs typeface="Tahoma"/>
              </a:rPr>
              <a:t>de</a:t>
            </a:r>
            <a:r>
              <a:rPr lang="es-ES" sz="1600" b="1" dirty="0">
                <a:latin typeface="Tahoma"/>
                <a:cs typeface="Tahoma"/>
              </a:rPr>
              <a:t> </a:t>
            </a:r>
            <a:r>
              <a:rPr lang="es-ES" sz="1600" b="1" spc="-150" dirty="0">
                <a:latin typeface="Tahoma"/>
                <a:cs typeface="Tahoma"/>
              </a:rPr>
              <a:t>TI</a:t>
            </a:r>
            <a:r>
              <a:rPr lang="es-ES" sz="1600" b="1" spc="-6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z="1600" spc="-10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el</a:t>
            </a:r>
            <a:r>
              <a:rPr lang="es-ES" sz="1600" spc="-95" dirty="0">
                <a:latin typeface="Tahoma"/>
                <a:cs typeface="Tahoma"/>
              </a:rPr>
              <a:t> </a:t>
            </a:r>
            <a:r>
              <a:rPr lang="es-ES" sz="1600" b="1" dirty="0">
                <a:latin typeface="Tahoma"/>
                <a:cs typeface="Tahoma"/>
              </a:rPr>
              <a:t>perfil </a:t>
            </a:r>
            <a:r>
              <a:rPr lang="es-ES" sz="1600" b="1" spc="-20" dirty="0">
                <a:latin typeface="Tahoma"/>
                <a:cs typeface="Tahoma"/>
              </a:rPr>
              <a:t>profesional</a:t>
            </a:r>
            <a:r>
              <a:rPr lang="es-ES" sz="1600" b="1" spc="-70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ligado</a:t>
            </a:r>
            <a:r>
              <a:rPr lang="es-ES" sz="1600" spc="-95" dirty="0">
                <a:latin typeface="Tahoma"/>
                <a:cs typeface="Tahoma"/>
              </a:rPr>
              <a:t> </a:t>
            </a:r>
            <a:r>
              <a:rPr lang="es-ES" sz="1600" spc="145" dirty="0">
                <a:latin typeface="Tahoma"/>
                <a:cs typeface="Tahoma"/>
              </a:rPr>
              <a:t>a</a:t>
            </a:r>
            <a:r>
              <a:rPr lang="es-ES" sz="1600" spc="-9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este</a:t>
            </a:r>
            <a:r>
              <a:rPr lang="es-ES" sz="1600" spc="-100" dirty="0">
                <a:latin typeface="Tahoma"/>
                <a:cs typeface="Tahoma"/>
              </a:rPr>
              <a:t> </a:t>
            </a:r>
            <a:r>
              <a:rPr lang="es-ES" sz="1600" spc="-10" dirty="0">
                <a:latin typeface="Tahoma"/>
                <a:cs typeface="Tahoma"/>
              </a:rPr>
              <a:t>curso.</a:t>
            </a:r>
            <a:endParaRPr lang="es-ES" sz="1600" dirty="0">
              <a:latin typeface="Tahoma"/>
              <a:cs typeface="Tahoma"/>
            </a:endParaRPr>
          </a:p>
          <a:p>
            <a:pPr marL="469900" marR="348615" indent="-382270">
              <a:lnSpc>
                <a:spcPct val="114999"/>
              </a:lnSpc>
              <a:spcBef>
                <a:spcPts val="1000"/>
              </a:spcBef>
              <a:buClr>
                <a:srgbClr val="52C0F6"/>
              </a:buClr>
              <a:buFont typeface="Microsoft Sans Serif"/>
              <a:buChar char="●"/>
              <a:tabLst>
                <a:tab pos="469900" algn="l"/>
              </a:tabLst>
            </a:pPr>
            <a:r>
              <a:rPr lang="es-ES" sz="1600" spc="50" dirty="0">
                <a:latin typeface="Tahoma"/>
                <a:cs typeface="Tahoma"/>
              </a:rPr>
              <a:t>Descubriremos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85" dirty="0">
                <a:latin typeface="Tahoma"/>
                <a:cs typeface="Tahoma"/>
              </a:rPr>
              <a:t>las</a:t>
            </a:r>
            <a:r>
              <a:rPr lang="es-ES" sz="1600" spc="-45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principales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peculiaridades</a:t>
            </a:r>
            <a:r>
              <a:rPr lang="es-ES" sz="1600" spc="-4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la</a:t>
            </a:r>
            <a:r>
              <a:rPr lang="es-ES" sz="1600" spc="-4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industria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-45" dirty="0">
                <a:latin typeface="Tahoma"/>
                <a:cs typeface="Tahoma"/>
              </a:rPr>
              <a:t> </a:t>
            </a:r>
            <a:r>
              <a:rPr lang="es-ES" sz="1600" spc="-125" dirty="0">
                <a:latin typeface="Tahoma"/>
                <a:cs typeface="Tahoma"/>
              </a:rPr>
              <a:t>TI,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su</a:t>
            </a:r>
            <a:r>
              <a:rPr lang="es-ES" sz="1600" spc="-45" dirty="0">
                <a:latin typeface="Tahoma"/>
                <a:cs typeface="Tahoma"/>
              </a:rPr>
              <a:t> </a:t>
            </a:r>
            <a:r>
              <a:rPr lang="es-ES" sz="1600" spc="90" dirty="0">
                <a:latin typeface="Tahoma"/>
                <a:cs typeface="Tahoma"/>
              </a:rPr>
              <a:t>demanda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35" dirty="0">
                <a:latin typeface="Tahoma"/>
                <a:cs typeface="Tahoma"/>
              </a:rPr>
              <a:t>de </a:t>
            </a:r>
            <a:r>
              <a:rPr lang="es-ES" sz="1600" spc="50" dirty="0">
                <a:latin typeface="Tahoma"/>
                <a:cs typeface="Tahoma"/>
              </a:rPr>
              <a:t>profesionales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altamente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80" dirty="0">
                <a:latin typeface="Tahoma"/>
                <a:cs typeface="Tahoma"/>
              </a:rPr>
              <a:t>capacitados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debido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145" dirty="0">
                <a:latin typeface="Tahoma"/>
                <a:cs typeface="Tahoma"/>
              </a:rPr>
              <a:t>a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la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rápida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innovación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z="1600" spc="-8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dependencia</a:t>
            </a:r>
            <a:r>
              <a:rPr lang="es-ES" sz="1600" spc="-85" dirty="0">
                <a:latin typeface="Tahoma"/>
                <a:cs typeface="Tahoma"/>
              </a:rPr>
              <a:t> </a:t>
            </a:r>
            <a:r>
              <a:rPr lang="es-ES" sz="1600" spc="-25" dirty="0">
                <a:latin typeface="Tahoma"/>
                <a:cs typeface="Tahoma"/>
              </a:rPr>
              <a:t>en </a:t>
            </a:r>
            <a:r>
              <a:rPr lang="es-ES" sz="1600" spc="50" dirty="0">
                <a:latin typeface="Tahoma"/>
                <a:cs typeface="Tahoma"/>
              </a:rPr>
              <a:t>soluciones</a:t>
            </a:r>
            <a:r>
              <a:rPr lang="es-ES" sz="1600" spc="-65" dirty="0">
                <a:latin typeface="Tahoma"/>
                <a:cs typeface="Tahoma"/>
              </a:rPr>
              <a:t> </a:t>
            </a:r>
            <a:r>
              <a:rPr lang="es-ES" sz="1600" spc="-10" dirty="0">
                <a:latin typeface="Tahoma"/>
                <a:cs typeface="Tahoma"/>
              </a:rPr>
              <a:t>digitales.</a:t>
            </a:r>
            <a:endParaRPr lang="es-ES" sz="1600" dirty="0">
              <a:latin typeface="Tahoma"/>
              <a:cs typeface="Tahoma"/>
            </a:endParaRPr>
          </a:p>
          <a:p>
            <a:pPr marL="469900" marR="384810" indent="-382270">
              <a:lnSpc>
                <a:spcPct val="114999"/>
              </a:lnSpc>
              <a:spcBef>
                <a:spcPts val="1000"/>
              </a:spcBef>
              <a:buClr>
                <a:srgbClr val="52C0F6"/>
              </a:buClr>
              <a:buFont typeface="Microsoft Sans Serif"/>
              <a:buChar char="●"/>
              <a:tabLst>
                <a:tab pos="469900" algn="l"/>
              </a:tabLst>
            </a:pPr>
            <a:r>
              <a:rPr lang="es-ES" sz="1600" spc="70" dirty="0">
                <a:latin typeface="Tahoma"/>
                <a:cs typeface="Tahoma"/>
              </a:rPr>
              <a:t>Observaremos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los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perfiles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105" dirty="0">
                <a:latin typeface="Tahoma"/>
                <a:cs typeface="Tahoma"/>
              </a:rPr>
              <a:t>más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comunes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z="1600" spc="-55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sus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65" dirty="0">
                <a:latin typeface="Tahoma"/>
                <a:cs typeface="Tahoma"/>
              </a:rPr>
              <a:t>necesidades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habilidades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técnicas</a:t>
            </a:r>
            <a:r>
              <a:rPr lang="es-ES" sz="1600" spc="-60" dirty="0">
                <a:latin typeface="Tahoma"/>
                <a:cs typeface="Tahoma"/>
              </a:rPr>
              <a:t> </a:t>
            </a:r>
            <a:r>
              <a:rPr lang="es-ES" sz="1600" spc="-50" dirty="0">
                <a:latin typeface="Tahoma"/>
                <a:cs typeface="Tahoma"/>
              </a:rPr>
              <a:t>e </a:t>
            </a:r>
            <a:r>
              <a:rPr lang="es-ES" sz="1600" spc="-10" dirty="0">
                <a:latin typeface="Tahoma"/>
                <a:cs typeface="Tahoma"/>
              </a:rPr>
              <a:t>interpersonales.</a:t>
            </a:r>
            <a:endParaRPr lang="es-ES" sz="1600" dirty="0">
              <a:latin typeface="Tahoma"/>
              <a:cs typeface="Tahoma"/>
            </a:endParaRPr>
          </a:p>
          <a:p>
            <a:pPr marL="469900" marR="5080" indent="-382270">
              <a:lnSpc>
                <a:spcPct val="114999"/>
              </a:lnSpc>
              <a:spcBef>
                <a:spcPts val="1000"/>
              </a:spcBef>
              <a:buClr>
                <a:srgbClr val="52C0F6"/>
              </a:buClr>
              <a:buFont typeface="Microsoft Sans Serif"/>
              <a:buChar char="●"/>
              <a:tabLst>
                <a:tab pos="469900" algn="l"/>
              </a:tabLst>
            </a:pPr>
            <a:r>
              <a:rPr lang="es-ES" sz="1600" dirty="0">
                <a:latin typeface="Tahoma"/>
                <a:cs typeface="Tahoma"/>
              </a:rPr>
              <a:t>También</a:t>
            </a:r>
            <a:r>
              <a:rPr lang="es-ES" sz="1600" spc="15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nos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familiarizaremos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con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spc="85" dirty="0">
                <a:latin typeface="Tahoma"/>
                <a:cs typeface="Tahoma"/>
              </a:rPr>
              <a:t>las</a:t>
            </a:r>
            <a:r>
              <a:rPr lang="es-ES" sz="1600" spc="1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metodologías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trabajo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en</a:t>
            </a:r>
            <a:r>
              <a:rPr lang="es-ES" sz="1600" spc="15" dirty="0">
                <a:latin typeface="Tahoma"/>
                <a:cs typeface="Tahoma"/>
              </a:rPr>
              <a:t> </a:t>
            </a:r>
            <a:r>
              <a:rPr lang="es-ES" sz="1600" spc="-125" dirty="0">
                <a:latin typeface="Tahoma"/>
                <a:cs typeface="Tahoma"/>
              </a:rPr>
              <a:t>TI.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Discutiremos</a:t>
            </a:r>
            <a:r>
              <a:rPr lang="es-ES" sz="1600" spc="20" dirty="0">
                <a:latin typeface="Tahoma"/>
                <a:cs typeface="Tahoma"/>
              </a:rPr>
              <a:t> </a:t>
            </a:r>
            <a:r>
              <a:rPr lang="es-ES" sz="1600" spc="-25" dirty="0">
                <a:latin typeface="Tahoma"/>
                <a:cs typeface="Tahoma"/>
              </a:rPr>
              <a:t>en </a:t>
            </a:r>
            <a:r>
              <a:rPr lang="es-ES" sz="1600" spc="55" dirty="0">
                <a:latin typeface="Tahoma"/>
                <a:cs typeface="Tahoma"/>
              </a:rPr>
              <a:t>profundidad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el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perfil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este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curso,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su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potencial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85" dirty="0">
                <a:latin typeface="Tahoma"/>
                <a:cs typeface="Tahoma"/>
              </a:rPr>
              <a:t>las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65" dirty="0">
                <a:latin typeface="Tahoma"/>
                <a:cs typeface="Tahoma"/>
              </a:rPr>
              <a:t>oportunidades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en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la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industria</a:t>
            </a:r>
            <a:r>
              <a:rPr lang="es-ES" sz="1600" spc="-2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-25" dirty="0">
                <a:latin typeface="Tahoma"/>
                <a:cs typeface="Tahoma"/>
              </a:rPr>
              <a:t> TI.</a:t>
            </a:r>
            <a:endParaRPr lang="es-ES" sz="1600" dirty="0">
              <a:latin typeface="Tahoma"/>
              <a:cs typeface="Tahoma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870375" y="30329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49968" y="85274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69" y="94472"/>
            <a:ext cx="2272563" cy="1230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"/>
          <p:cNvSpPr txBox="1">
            <a:spLocks noGrp="1"/>
          </p:cNvSpPr>
          <p:nvPr>
            <p:ph type="subTitle" idx="1"/>
          </p:nvPr>
        </p:nvSpPr>
        <p:spPr>
          <a:xfrm>
            <a:off x="482842" y="1118516"/>
            <a:ext cx="7754377" cy="3721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b="1" spc="-40" dirty="0">
                <a:latin typeface="Tahoma"/>
                <a:cs typeface="Tahoma"/>
              </a:rPr>
              <a:t>Características</a:t>
            </a:r>
            <a:r>
              <a:rPr lang="es-ES" sz="1400" b="1" spc="-55" dirty="0">
                <a:latin typeface="Tahoma"/>
                <a:cs typeface="Tahoma"/>
              </a:rPr>
              <a:t> </a:t>
            </a:r>
            <a:r>
              <a:rPr lang="es-ES" sz="1400" b="1" spc="-45" dirty="0">
                <a:latin typeface="Tahoma"/>
                <a:cs typeface="Tahoma"/>
              </a:rPr>
              <a:t>de</a:t>
            </a:r>
            <a:r>
              <a:rPr lang="es-ES" sz="1400" b="1" spc="-50" dirty="0">
                <a:latin typeface="Tahoma"/>
                <a:cs typeface="Tahoma"/>
              </a:rPr>
              <a:t> </a:t>
            </a:r>
            <a:r>
              <a:rPr lang="es-ES" sz="1400" b="1" dirty="0">
                <a:latin typeface="Tahoma"/>
                <a:cs typeface="Tahoma"/>
              </a:rPr>
              <a:t>la</a:t>
            </a:r>
            <a:r>
              <a:rPr lang="es-ES" sz="1400" b="1" spc="-50" dirty="0">
                <a:latin typeface="Tahoma"/>
                <a:cs typeface="Tahoma"/>
              </a:rPr>
              <a:t> </a:t>
            </a:r>
            <a:r>
              <a:rPr lang="es-ES" sz="1400" b="1" spc="-10" dirty="0">
                <a:latin typeface="Tahoma"/>
                <a:cs typeface="Tahoma"/>
              </a:rPr>
              <a:t>industria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s-ES" sz="1400" dirty="0">
              <a:latin typeface="Tahoma"/>
              <a:cs typeface="Tahoma"/>
            </a:endParaRPr>
          </a:p>
          <a:p>
            <a:pPr marL="890269" marR="5080">
              <a:lnSpc>
                <a:spcPct val="114999"/>
              </a:lnSpc>
              <a:spcBef>
                <a:spcPts val="5"/>
              </a:spcBef>
            </a:pPr>
            <a:r>
              <a:rPr lang="es-ES" sz="1600" spc="85" dirty="0">
                <a:latin typeface="Tahoma"/>
                <a:cs typeface="Tahoma"/>
              </a:rPr>
              <a:t>    Alto</a:t>
            </a:r>
            <a:r>
              <a:rPr lang="es-ES" sz="1600" spc="204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grado</a:t>
            </a:r>
            <a:r>
              <a:rPr lang="es-ES" sz="1600" spc="21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21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globalización,</a:t>
            </a:r>
            <a:r>
              <a:rPr lang="es-ES" sz="1600" spc="204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permitiendo</a:t>
            </a:r>
            <a:r>
              <a:rPr lang="es-ES" sz="1600" spc="21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establecer</a:t>
            </a:r>
            <a:r>
              <a:rPr lang="es-ES" sz="1600" spc="21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conexiones</a:t>
            </a:r>
            <a:r>
              <a:rPr lang="es-ES" sz="1600" spc="204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pc="210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oportunidades </a:t>
            </a:r>
            <a:r>
              <a:rPr lang="es-ES" sz="1600" dirty="0">
                <a:latin typeface="Tahoma"/>
                <a:cs typeface="Tahoma"/>
              </a:rPr>
              <a:t>en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diferentes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partes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del</a:t>
            </a:r>
            <a:r>
              <a:rPr lang="es-ES" sz="1600" spc="50" dirty="0">
                <a:latin typeface="Tahoma"/>
                <a:cs typeface="Tahoma"/>
              </a:rPr>
              <a:t> </a:t>
            </a:r>
            <a:r>
              <a:rPr lang="es-ES" sz="1600" spc="40" dirty="0">
                <a:latin typeface="Tahoma"/>
                <a:cs typeface="Tahoma"/>
              </a:rPr>
              <a:t>mundo</a:t>
            </a:r>
            <a:endParaRPr lang="es-ES"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s-ES" sz="1600" dirty="0">
              <a:latin typeface="Tahoma"/>
              <a:cs typeface="Tahoma"/>
            </a:endParaRPr>
          </a:p>
          <a:p>
            <a:pPr marL="890269" marR="18415">
              <a:lnSpc>
                <a:spcPct val="114999"/>
              </a:lnSpc>
            </a:pPr>
            <a:r>
              <a:rPr lang="es-ES" sz="1600" spc="70" dirty="0">
                <a:latin typeface="Tahoma"/>
                <a:cs typeface="Tahoma"/>
              </a:rPr>
              <a:t>    Debido</a:t>
            </a:r>
            <a:r>
              <a:rPr lang="es-ES" sz="1600" spc="-15" dirty="0">
                <a:latin typeface="Tahoma"/>
                <a:cs typeface="Tahoma"/>
              </a:rPr>
              <a:t> </a:t>
            </a:r>
            <a:r>
              <a:rPr lang="es-ES" sz="1600" spc="145" dirty="0">
                <a:latin typeface="Tahoma"/>
                <a:cs typeface="Tahoma"/>
              </a:rPr>
              <a:t>a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su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constante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crecimiento,</a:t>
            </a:r>
            <a:r>
              <a:rPr lang="es-ES" sz="1600" spc="-15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la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industria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-114" dirty="0">
                <a:latin typeface="Tahoma"/>
                <a:cs typeface="Tahoma"/>
              </a:rPr>
              <a:t>TI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genera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una</a:t>
            </a:r>
            <a:r>
              <a:rPr lang="es-ES" sz="1600" spc="-15" dirty="0">
                <a:latin typeface="Tahoma"/>
                <a:cs typeface="Tahoma"/>
              </a:rPr>
              <a:t> </a:t>
            </a:r>
            <a:r>
              <a:rPr lang="es-ES" sz="1600" spc="75" dirty="0">
                <a:latin typeface="Tahoma"/>
                <a:cs typeface="Tahoma"/>
              </a:rPr>
              <a:t>amplia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90" dirty="0">
                <a:latin typeface="Tahoma"/>
                <a:cs typeface="Tahoma"/>
              </a:rPr>
              <a:t>demanda</a:t>
            </a:r>
            <a:r>
              <a:rPr lang="es-ES" sz="1600" spc="-10" dirty="0">
                <a:latin typeface="Tahoma"/>
                <a:cs typeface="Tahoma"/>
              </a:rPr>
              <a:t> </a:t>
            </a:r>
            <a:r>
              <a:rPr lang="es-ES" sz="1600" spc="35" dirty="0">
                <a:latin typeface="Tahoma"/>
                <a:cs typeface="Tahoma"/>
              </a:rPr>
              <a:t>de </a:t>
            </a:r>
            <a:r>
              <a:rPr lang="es-ES" sz="1600" spc="50" dirty="0">
                <a:latin typeface="Tahoma"/>
                <a:cs typeface="Tahoma"/>
              </a:rPr>
              <a:t>profesionales</a:t>
            </a:r>
            <a:r>
              <a:rPr lang="es-ES" sz="1600" spc="-55" dirty="0">
                <a:latin typeface="Tahoma"/>
                <a:cs typeface="Tahoma"/>
              </a:rPr>
              <a:t> </a:t>
            </a:r>
            <a:r>
              <a:rPr lang="es-ES" sz="1600" spc="80" dirty="0">
                <a:latin typeface="Tahoma"/>
                <a:cs typeface="Tahoma"/>
              </a:rPr>
              <a:t>capacitados</a:t>
            </a:r>
            <a:r>
              <a:rPr lang="es-ES" sz="1600" spc="-5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ofrece</a:t>
            </a:r>
            <a:r>
              <a:rPr lang="es-ES" sz="1600" spc="-5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numerosas</a:t>
            </a:r>
            <a:r>
              <a:rPr lang="es-ES" sz="1600" spc="-55" dirty="0">
                <a:latin typeface="Tahoma"/>
                <a:cs typeface="Tahoma"/>
              </a:rPr>
              <a:t> </a:t>
            </a:r>
            <a:r>
              <a:rPr lang="es-ES" sz="1600" spc="65" dirty="0">
                <a:latin typeface="Tahoma"/>
                <a:cs typeface="Tahoma"/>
              </a:rPr>
              <a:t>oportunidades</a:t>
            </a:r>
            <a:r>
              <a:rPr lang="es-ES" sz="1600" spc="-50" dirty="0">
                <a:latin typeface="Tahoma"/>
                <a:cs typeface="Tahoma"/>
              </a:rPr>
              <a:t> </a:t>
            </a:r>
            <a:r>
              <a:rPr lang="es-ES" sz="1600" spc="-10" dirty="0">
                <a:latin typeface="Tahoma"/>
                <a:cs typeface="Tahoma"/>
              </a:rPr>
              <a:t>laborales.</a:t>
            </a:r>
            <a:endParaRPr lang="es-ES"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s-ES" sz="1600" dirty="0">
              <a:latin typeface="Tahoma"/>
              <a:cs typeface="Tahoma"/>
            </a:endParaRPr>
          </a:p>
          <a:p>
            <a:pPr marL="890269" marR="9525">
              <a:lnSpc>
                <a:spcPct val="114999"/>
              </a:lnSpc>
            </a:pPr>
            <a:r>
              <a:rPr lang="es-ES" sz="1600" spc="130" dirty="0">
                <a:latin typeface="Tahoma"/>
                <a:cs typeface="Tahoma"/>
              </a:rPr>
              <a:t>    Cada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año,</a:t>
            </a:r>
            <a:r>
              <a:rPr lang="es-ES" sz="1600" spc="50" dirty="0">
                <a:latin typeface="Tahoma"/>
                <a:cs typeface="Tahoma"/>
              </a:rPr>
              <a:t> </a:t>
            </a:r>
            <a:r>
              <a:rPr lang="es-ES" sz="1600" spc="105" dirty="0">
                <a:latin typeface="Tahoma"/>
                <a:cs typeface="Tahoma"/>
              </a:rPr>
              <a:t>más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65" dirty="0">
                <a:latin typeface="Tahoma"/>
                <a:cs typeface="Tahoma"/>
              </a:rPr>
              <a:t>personas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deciden</a:t>
            </a:r>
            <a:r>
              <a:rPr lang="es-ES" sz="1600" spc="5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formar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parte</a:t>
            </a:r>
            <a:r>
              <a:rPr lang="es-ES" sz="1600" spc="5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esta</a:t>
            </a:r>
            <a:r>
              <a:rPr lang="es-ES" sz="1600" spc="5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industria,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95" dirty="0">
                <a:latin typeface="Tahoma"/>
                <a:cs typeface="Tahoma"/>
              </a:rPr>
              <a:t>ya</a:t>
            </a:r>
            <a:r>
              <a:rPr lang="es-ES" sz="1600" spc="50" dirty="0">
                <a:latin typeface="Tahoma"/>
                <a:cs typeface="Tahoma"/>
              </a:rPr>
              <a:t> </a:t>
            </a:r>
            <a:r>
              <a:rPr lang="es-ES" sz="1600" spc="85" dirty="0">
                <a:latin typeface="Tahoma"/>
                <a:cs typeface="Tahoma"/>
              </a:rPr>
              <a:t>sea</a:t>
            </a:r>
            <a:r>
              <a:rPr lang="es-ES" sz="1600" spc="45" dirty="0">
                <a:latin typeface="Tahoma"/>
                <a:cs typeface="Tahoma"/>
              </a:rPr>
              <a:t> </a:t>
            </a:r>
            <a:r>
              <a:rPr lang="es-ES" sz="1600" spc="40" dirty="0">
                <a:latin typeface="Tahoma"/>
                <a:cs typeface="Tahoma"/>
              </a:rPr>
              <a:t>iniciando </a:t>
            </a:r>
            <a:r>
              <a:rPr lang="es-ES" sz="1600" spc="75" dirty="0">
                <a:latin typeface="Tahoma"/>
                <a:cs typeface="Tahoma"/>
              </a:rPr>
              <a:t>sus</a:t>
            </a:r>
            <a:r>
              <a:rPr lang="es-ES" sz="1600" spc="175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carreras</a:t>
            </a:r>
            <a:r>
              <a:rPr lang="es-ES" sz="1600" spc="18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o</a:t>
            </a:r>
            <a:r>
              <a:rPr lang="es-ES" sz="1600" spc="17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redirigiendo</a:t>
            </a:r>
            <a:r>
              <a:rPr lang="es-ES" sz="1600" spc="180" dirty="0">
                <a:latin typeface="Tahoma"/>
                <a:cs typeface="Tahoma"/>
              </a:rPr>
              <a:t> </a:t>
            </a:r>
            <a:r>
              <a:rPr lang="es-ES" sz="1600" spc="70" dirty="0">
                <a:latin typeface="Tahoma"/>
                <a:cs typeface="Tahoma"/>
              </a:rPr>
              <a:t>su</a:t>
            </a:r>
            <a:r>
              <a:rPr lang="es-ES" sz="1600" spc="18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formación</a:t>
            </a:r>
            <a:r>
              <a:rPr lang="es-ES" sz="1600" spc="17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profesional,</a:t>
            </a:r>
            <a:r>
              <a:rPr lang="es-ES" sz="1600" spc="18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en</a:t>
            </a:r>
            <a:r>
              <a:rPr lang="es-ES" sz="1600" spc="175" dirty="0">
                <a:latin typeface="Tahoma"/>
                <a:cs typeface="Tahoma"/>
              </a:rPr>
              <a:t> </a:t>
            </a:r>
            <a:r>
              <a:rPr lang="es-ES" sz="1600" spc="90" dirty="0">
                <a:latin typeface="Tahoma"/>
                <a:cs typeface="Tahoma"/>
              </a:rPr>
              <a:t>busca</a:t>
            </a:r>
            <a:r>
              <a:rPr lang="es-ES" sz="1600" spc="18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180" dirty="0">
                <a:latin typeface="Tahoma"/>
                <a:cs typeface="Tahoma"/>
              </a:rPr>
              <a:t> </a:t>
            </a:r>
            <a:r>
              <a:rPr lang="es-ES" sz="1600" spc="55" dirty="0">
                <a:latin typeface="Tahoma"/>
                <a:cs typeface="Tahoma"/>
              </a:rPr>
              <a:t>aprovechar</a:t>
            </a:r>
            <a:r>
              <a:rPr lang="es-ES" sz="1600" spc="175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las </a:t>
            </a:r>
            <a:r>
              <a:rPr lang="es-ES" sz="1600" spc="50" dirty="0">
                <a:latin typeface="Tahoma"/>
                <a:cs typeface="Tahoma"/>
              </a:rPr>
              <a:t>ventajas</a:t>
            </a:r>
            <a:r>
              <a:rPr lang="es-ES" sz="1600" spc="-7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y</a:t>
            </a:r>
            <a:r>
              <a:rPr lang="es-ES" sz="1600" spc="-6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el</a:t>
            </a:r>
            <a:r>
              <a:rPr lang="es-ES" sz="1600" spc="-70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potencial</a:t>
            </a:r>
            <a:r>
              <a:rPr lang="es-ES" sz="1600" spc="-65" dirty="0">
                <a:latin typeface="Tahoma"/>
                <a:cs typeface="Tahoma"/>
              </a:rPr>
              <a:t> </a:t>
            </a:r>
            <a:r>
              <a:rPr lang="es-ES" sz="1600" spc="50" dirty="0">
                <a:latin typeface="Tahoma"/>
                <a:cs typeface="Tahoma"/>
              </a:rPr>
              <a:t>que</a:t>
            </a:r>
            <a:r>
              <a:rPr lang="es-ES" sz="1600" spc="-70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ofrece</a:t>
            </a:r>
            <a:r>
              <a:rPr lang="es-ES" sz="1600" spc="-65" dirty="0">
                <a:latin typeface="Tahoma"/>
                <a:cs typeface="Tahoma"/>
              </a:rPr>
              <a:t> </a:t>
            </a:r>
            <a:r>
              <a:rPr lang="es-ES" sz="1600" dirty="0">
                <a:latin typeface="Tahoma"/>
                <a:cs typeface="Tahoma"/>
              </a:rPr>
              <a:t>el</a:t>
            </a:r>
            <a:r>
              <a:rPr lang="es-ES" sz="1600" spc="-65" dirty="0">
                <a:latin typeface="Tahoma"/>
                <a:cs typeface="Tahoma"/>
              </a:rPr>
              <a:t> </a:t>
            </a:r>
            <a:r>
              <a:rPr lang="es-ES" sz="1600" spc="80" dirty="0">
                <a:latin typeface="Tahoma"/>
                <a:cs typeface="Tahoma"/>
              </a:rPr>
              <a:t>campo</a:t>
            </a:r>
            <a:r>
              <a:rPr lang="es-ES" sz="1600" spc="-70" dirty="0">
                <a:latin typeface="Tahoma"/>
                <a:cs typeface="Tahoma"/>
              </a:rPr>
              <a:t> </a:t>
            </a:r>
            <a:r>
              <a:rPr lang="es-ES" sz="1600" spc="60" dirty="0">
                <a:latin typeface="Tahoma"/>
                <a:cs typeface="Tahoma"/>
              </a:rPr>
              <a:t>de</a:t>
            </a:r>
            <a:r>
              <a:rPr lang="es-ES" sz="1600" spc="-65" dirty="0">
                <a:latin typeface="Tahoma"/>
                <a:cs typeface="Tahoma"/>
              </a:rPr>
              <a:t> </a:t>
            </a:r>
            <a:r>
              <a:rPr lang="es-ES" sz="1600" spc="85" dirty="0">
                <a:latin typeface="Tahoma"/>
                <a:cs typeface="Tahoma"/>
              </a:rPr>
              <a:t>las</a:t>
            </a:r>
            <a:r>
              <a:rPr lang="es-ES" sz="1600" spc="-70" dirty="0">
                <a:latin typeface="Tahoma"/>
                <a:cs typeface="Tahoma"/>
              </a:rPr>
              <a:t> </a:t>
            </a:r>
            <a:r>
              <a:rPr lang="es-ES" sz="1600" spc="-25" dirty="0">
                <a:latin typeface="Tahoma"/>
                <a:cs typeface="Tahoma"/>
              </a:rPr>
              <a:t>TI.</a:t>
            </a:r>
            <a:endParaRPr lang="es-ES" sz="1600" dirty="0">
              <a:latin typeface="Tahoma"/>
              <a:cs typeface="Tahoma"/>
            </a:endParaRPr>
          </a:p>
        </p:txBody>
      </p:sp>
      <p:sp>
        <p:nvSpPr>
          <p:cNvPr id="519" name="Google Shape;519;p43"/>
          <p:cNvSpPr/>
          <p:nvPr/>
        </p:nvSpPr>
        <p:spPr>
          <a:xfrm>
            <a:off x="870375" y="303295"/>
            <a:ext cx="112375" cy="116675"/>
          </a:xfrm>
          <a:custGeom>
            <a:avLst/>
            <a:gdLst/>
            <a:ahLst/>
            <a:cxnLst/>
            <a:rect l="l" t="t" r="r" b="b"/>
            <a:pathLst>
              <a:path w="4495" h="4667" extrusionOk="0">
                <a:moveTo>
                  <a:pt x="2334" y="0"/>
                </a:moveTo>
                <a:lnTo>
                  <a:pt x="1427" y="1599"/>
                </a:lnTo>
                <a:lnTo>
                  <a:pt x="1" y="2334"/>
                </a:lnTo>
                <a:lnTo>
                  <a:pt x="1427" y="3241"/>
                </a:lnTo>
                <a:lnTo>
                  <a:pt x="2334" y="4667"/>
                </a:lnTo>
                <a:lnTo>
                  <a:pt x="3025" y="3241"/>
                </a:lnTo>
                <a:lnTo>
                  <a:pt x="4495" y="2334"/>
                </a:lnTo>
                <a:lnTo>
                  <a:pt x="3025" y="1599"/>
                </a:lnTo>
                <a:lnTo>
                  <a:pt x="2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3"/>
          <p:cNvSpPr/>
          <p:nvPr/>
        </p:nvSpPr>
        <p:spPr>
          <a:xfrm>
            <a:off x="8486250" y="4449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3"/>
          <p:cNvSpPr/>
          <p:nvPr/>
        </p:nvSpPr>
        <p:spPr>
          <a:xfrm>
            <a:off x="349968" y="852740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58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216" y="7217"/>
                </a:lnTo>
                <a:lnTo>
                  <a:pt x="10630" y="5402"/>
                </a:lnTo>
                <a:lnTo>
                  <a:pt x="7216" y="3458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486250" y="507425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2491A8BB-61D3-F7CA-309C-494C181CC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69" y="94472"/>
            <a:ext cx="2272563" cy="1230972"/>
          </a:xfrm>
          <a:prstGeom prst="rect">
            <a:avLst/>
          </a:prstGeom>
        </p:spPr>
      </p:pic>
      <p:sp>
        <p:nvSpPr>
          <p:cNvPr id="2" name="Google Shape;11677;p87">
            <a:extLst>
              <a:ext uri="{FF2B5EF4-FFF2-40B4-BE49-F238E27FC236}">
                <a16:creationId xmlns:a16="http://schemas.microsoft.com/office/drawing/2014/main" id="{D5F7CF14-3F77-184A-9427-883585A6E947}"/>
              </a:ext>
            </a:extLst>
          </p:cNvPr>
          <p:cNvSpPr/>
          <p:nvPr/>
        </p:nvSpPr>
        <p:spPr>
          <a:xfrm>
            <a:off x="812630" y="1698148"/>
            <a:ext cx="528490" cy="488792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" name="Google Shape;12241;p89">
            <a:extLst>
              <a:ext uri="{FF2B5EF4-FFF2-40B4-BE49-F238E27FC236}">
                <a16:creationId xmlns:a16="http://schemas.microsoft.com/office/drawing/2014/main" id="{EBFF90A8-DB82-EECA-8288-26CC61A53A3B}"/>
              </a:ext>
            </a:extLst>
          </p:cNvPr>
          <p:cNvGrpSpPr/>
          <p:nvPr/>
        </p:nvGrpSpPr>
        <p:grpSpPr>
          <a:xfrm>
            <a:off x="832045" y="2571750"/>
            <a:ext cx="528490" cy="578127"/>
            <a:chOff x="-64401400" y="1914475"/>
            <a:chExt cx="319000" cy="317275"/>
          </a:xfrm>
        </p:grpSpPr>
        <p:sp>
          <p:nvSpPr>
            <p:cNvPr id="5" name="Google Shape;12242;p89">
              <a:extLst>
                <a:ext uri="{FF2B5EF4-FFF2-40B4-BE49-F238E27FC236}">
                  <a16:creationId xmlns:a16="http://schemas.microsoft.com/office/drawing/2014/main" id="{7D41A941-2A46-0877-1DBE-966E4C73D4AF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243;p89">
              <a:extLst>
                <a:ext uri="{FF2B5EF4-FFF2-40B4-BE49-F238E27FC236}">
                  <a16:creationId xmlns:a16="http://schemas.microsoft.com/office/drawing/2014/main" id="{77FD0ABD-3438-F674-D6A8-9F1FC5582682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244;p89">
              <a:extLst>
                <a:ext uri="{FF2B5EF4-FFF2-40B4-BE49-F238E27FC236}">
                  <a16:creationId xmlns:a16="http://schemas.microsoft.com/office/drawing/2014/main" id="{18DCA64F-9C60-8311-8279-231157623542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2213;p89">
            <a:extLst>
              <a:ext uri="{FF2B5EF4-FFF2-40B4-BE49-F238E27FC236}">
                <a16:creationId xmlns:a16="http://schemas.microsoft.com/office/drawing/2014/main" id="{881BF0F4-ABB2-D16D-1B77-AD1EC2043B70}"/>
              </a:ext>
            </a:extLst>
          </p:cNvPr>
          <p:cNvGrpSpPr/>
          <p:nvPr/>
        </p:nvGrpSpPr>
        <p:grpSpPr>
          <a:xfrm>
            <a:off x="751737" y="3626054"/>
            <a:ext cx="642790" cy="578127"/>
            <a:chOff x="-62882850" y="1999375"/>
            <a:chExt cx="315850" cy="250500"/>
          </a:xfrm>
        </p:grpSpPr>
        <p:sp>
          <p:nvSpPr>
            <p:cNvPr id="9" name="Google Shape;12214;p89">
              <a:extLst>
                <a:ext uri="{FF2B5EF4-FFF2-40B4-BE49-F238E27FC236}">
                  <a16:creationId xmlns:a16="http://schemas.microsoft.com/office/drawing/2014/main" id="{5ECCE532-84DC-5CD1-E13B-A56904686D31}"/>
                </a:ext>
              </a:extLst>
            </p:cNvPr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215;p89">
              <a:extLst>
                <a:ext uri="{FF2B5EF4-FFF2-40B4-BE49-F238E27FC236}">
                  <a16:creationId xmlns:a16="http://schemas.microsoft.com/office/drawing/2014/main" id="{882103B6-1C9E-BA67-FDC3-4B5A652ABADC}"/>
                </a:ext>
              </a:extLst>
            </p:cNvPr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572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512527" y="1101750"/>
            <a:ext cx="3615373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</a:rPr>
              <a:t>Desarrollo de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Los creadores de software utilizan lenguajes de programación como Java, Python, JavaScript, </a:t>
            </a:r>
            <a:r>
              <a:rPr lang="es-ES" dirty="0" err="1">
                <a:solidFill>
                  <a:schemeClr val="dk1"/>
                </a:solidFill>
              </a:rPr>
              <a:t>React</a:t>
            </a:r>
            <a:r>
              <a:rPr lang="es-ES" dirty="0">
                <a:solidFill>
                  <a:schemeClr val="dk1"/>
                </a:solidFill>
              </a:rPr>
              <a:t> </a:t>
            </a:r>
            <a:r>
              <a:rPr lang="es-ES" dirty="0" err="1">
                <a:solidFill>
                  <a:schemeClr val="dk1"/>
                </a:solidFill>
              </a:rPr>
              <a:t>Js</a:t>
            </a:r>
            <a:r>
              <a:rPr lang="es-ES" dirty="0">
                <a:solidFill>
                  <a:schemeClr val="dk1"/>
                </a:solidFill>
              </a:rPr>
              <a:t>, C++ y C para construir aplicaciones y sistemas.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</a:rPr>
              <a:t>Análisis de datos: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Los   analistas   de   datos   utilizan   grandes volúmenes de información para tomar decisiones empresariales importantes.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Competencias técnicas valoradas por la industria TI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512527" y="1101750"/>
            <a:ext cx="3615373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</a:rPr>
              <a:t>Ciberseguridad: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Los especialistas en ciberseguridad protegen los sistemas  y  datos  de  las  organizaciones  contra amenazas digitales.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</a:rPr>
              <a:t>Cloud: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Los  expertos  en  Cloud  diseñan  infraestructuras para  el  almacenamiento  seguro  de  datos  en  la nube, utilizando plataformas como AWS, Microsoft Azure o Google Cloud </a:t>
            </a:r>
            <a:r>
              <a:rPr lang="es-ES" dirty="0" err="1">
                <a:solidFill>
                  <a:schemeClr val="dk1"/>
                </a:solidFill>
              </a:rPr>
              <a:t>Platform</a:t>
            </a:r>
            <a:r>
              <a:rPr lang="es-E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Competencias técnicas valoradas por la industria TI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4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/>
          <p:nvPr/>
        </p:nvSpPr>
        <p:spPr>
          <a:xfrm rot="-7200044">
            <a:off x="-1493811" y="1755354"/>
            <a:ext cx="6255012" cy="5235960"/>
          </a:xfrm>
          <a:custGeom>
            <a:avLst/>
            <a:gdLst/>
            <a:ahLst/>
            <a:cxnLst/>
            <a:rect l="l" t="t" r="r" b="b"/>
            <a:pathLst>
              <a:path w="250206" h="209443" extrusionOk="0">
                <a:moveTo>
                  <a:pt x="177305" y="0"/>
                </a:moveTo>
                <a:cubicBezTo>
                  <a:pt x="176030" y="0"/>
                  <a:pt x="174750" y="41"/>
                  <a:pt x="173467" y="122"/>
                </a:cubicBezTo>
                <a:cubicBezTo>
                  <a:pt x="170440" y="314"/>
                  <a:pt x="167449" y="729"/>
                  <a:pt x="164490" y="1358"/>
                </a:cubicBezTo>
                <a:cubicBezTo>
                  <a:pt x="143198" y="5926"/>
                  <a:pt x="124637" y="22025"/>
                  <a:pt x="116986" y="42621"/>
                </a:cubicBezTo>
                <a:cubicBezTo>
                  <a:pt x="112464" y="54745"/>
                  <a:pt x="111206" y="68740"/>
                  <a:pt x="102635" y="78346"/>
                </a:cubicBezTo>
                <a:cubicBezTo>
                  <a:pt x="93159" y="89003"/>
                  <a:pt x="78099" y="90920"/>
                  <a:pt x="63585" y="90920"/>
                </a:cubicBezTo>
                <a:cubicBezTo>
                  <a:pt x="60989" y="90920"/>
                  <a:pt x="58411" y="90858"/>
                  <a:pt x="55884" y="90775"/>
                </a:cubicBezTo>
                <a:cubicBezTo>
                  <a:pt x="53421" y="90695"/>
                  <a:pt x="50907" y="90637"/>
                  <a:pt x="48376" y="90637"/>
                </a:cubicBezTo>
                <a:cubicBezTo>
                  <a:pt x="33798" y="90637"/>
                  <a:pt x="18638" y="92559"/>
                  <a:pt x="9180" y="103285"/>
                </a:cubicBezTo>
                <a:cubicBezTo>
                  <a:pt x="2228" y="111168"/>
                  <a:pt x="1" y="122340"/>
                  <a:pt x="573" y="132936"/>
                </a:cubicBezTo>
                <a:cubicBezTo>
                  <a:pt x="2058" y="160867"/>
                  <a:pt x="21531" y="185872"/>
                  <a:pt x="46279" y="198258"/>
                </a:cubicBezTo>
                <a:cubicBezTo>
                  <a:pt x="61960" y="206108"/>
                  <a:pt x="79402" y="209442"/>
                  <a:pt x="96970" y="209442"/>
                </a:cubicBezTo>
                <a:cubicBezTo>
                  <a:pt x="107137" y="209442"/>
                  <a:pt x="117346" y="208326"/>
                  <a:pt x="127280" y="206322"/>
                </a:cubicBezTo>
                <a:cubicBezTo>
                  <a:pt x="165233" y="198673"/>
                  <a:pt x="201319" y="177662"/>
                  <a:pt x="223017" y="145209"/>
                </a:cubicBezTo>
                <a:cubicBezTo>
                  <a:pt x="244717" y="112756"/>
                  <a:pt x="250205" y="68538"/>
                  <a:pt x="232849" y="33498"/>
                </a:cubicBezTo>
                <a:lnTo>
                  <a:pt x="231386" y="31101"/>
                </a:lnTo>
                <a:cubicBezTo>
                  <a:pt x="219775" y="11963"/>
                  <a:pt x="199292" y="0"/>
                  <a:pt x="177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4512527" y="1101750"/>
            <a:ext cx="3615373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</a:rPr>
              <a:t>Inteligencia Artificial (IA)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s-ES" dirty="0">
                <a:solidFill>
                  <a:schemeClr val="dk1"/>
                </a:solidFill>
              </a:rPr>
              <a:t>Con el auge de la IA y el aprendizaje automático en el entorno laboral, se necesita cada vez más perfiles especializados en estas áreas.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</p:txBody>
      </p:sp>
      <p:pic>
        <p:nvPicPr>
          <p:cNvPr id="529" name="Google Shape;529;p44"/>
          <p:cNvPicPr preferRelativeResize="0"/>
          <p:nvPr/>
        </p:nvPicPr>
        <p:blipFill rotWithShape="1">
          <a:blip r:embed="rId3">
            <a:alphaModFix/>
          </a:blip>
          <a:srcRect l="7597" t="40208" r="5672" b="17577"/>
          <a:stretch/>
        </p:blipFill>
        <p:spPr>
          <a:xfrm>
            <a:off x="354725" y="3056150"/>
            <a:ext cx="3364824" cy="1637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539999" y="368824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Competencias técnicas valoradas por la industria TI</a:t>
            </a:r>
            <a:endParaRPr sz="2800" dirty="0"/>
          </a:p>
        </p:txBody>
      </p:sp>
      <p:sp>
        <p:nvSpPr>
          <p:cNvPr id="531" name="Google Shape;531;p44"/>
          <p:cNvSpPr/>
          <p:nvPr/>
        </p:nvSpPr>
        <p:spPr>
          <a:xfrm>
            <a:off x="8476525" y="368825"/>
            <a:ext cx="265775" cy="265750"/>
          </a:xfrm>
          <a:custGeom>
            <a:avLst/>
            <a:gdLst/>
            <a:ahLst/>
            <a:cxnLst/>
            <a:rect l="l" t="t" r="r" b="b"/>
            <a:pathLst>
              <a:path w="10631" h="10630" extrusionOk="0">
                <a:moveTo>
                  <a:pt x="5229" y="0"/>
                </a:moveTo>
                <a:lnTo>
                  <a:pt x="3457" y="3457"/>
                </a:lnTo>
                <a:lnTo>
                  <a:pt x="1" y="5401"/>
                </a:lnTo>
                <a:lnTo>
                  <a:pt x="3457" y="7216"/>
                </a:lnTo>
                <a:lnTo>
                  <a:pt x="5229" y="10630"/>
                </a:lnTo>
                <a:lnTo>
                  <a:pt x="7217" y="7216"/>
                </a:lnTo>
                <a:lnTo>
                  <a:pt x="10630" y="5401"/>
                </a:lnTo>
                <a:lnTo>
                  <a:pt x="7217" y="3457"/>
                </a:lnTo>
                <a:lnTo>
                  <a:pt x="52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4"/>
          <p:cNvSpPr/>
          <p:nvPr/>
        </p:nvSpPr>
        <p:spPr>
          <a:xfrm>
            <a:off x="8128038" y="6996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magen que contiene dibujo, señal&#10;&#10;Descripción generada automáticamente">
            <a:extLst>
              <a:ext uri="{FF2B5EF4-FFF2-40B4-BE49-F238E27FC236}">
                <a16:creationId xmlns:a16="http://schemas.microsoft.com/office/drawing/2014/main" id="{43B44C50-8D02-8B54-7D3E-4BEA6AD8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0" y="1261953"/>
            <a:ext cx="3047619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0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/>
          <p:nvPr/>
        </p:nvSpPr>
        <p:spPr>
          <a:xfrm>
            <a:off x="553126" y="4696849"/>
            <a:ext cx="265750" cy="265775"/>
          </a:xfrm>
          <a:custGeom>
            <a:avLst/>
            <a:gdLst/>
            <a:ahLst/>
            <a:cxnLst/>
            <a:rect l="l" t="t" r="r" b="b"/>
            <a:pathLst>
              <a:path w="10630" h="10631" extrusionOk="0">
                <a:moveTo>
                  <a:pt x="5401" y="1"/>
                </a:moveTo>
                <a:lnTo>
                  <a:pt x="3414" y="3414"/>
                </a:lnTo>
                <a:lnTo>
                  <a:pt x="0" y="5402"/>
                </a:lnTo>
                <a:lnTo>
                  <a:pt x="3414" y="7217"/>
                </a:lnTo>
                <a:lnTo>
                  <a:pt x="5401" y="10630"/>
                </a:lnTo>
                <a:lnTo>
                  <a:pt x="7173" y="7217"/>
                </a:lnTo>
                <a:lnTo>
                  <a:pt x="10630" y="5402"/>
                </a:lnTo>
                <a:lnTo>
                  <a:pt x="7173" y="3414"/>
                </a:lnTo>
                <a:lnTo>
                  <a:pt x="5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8550538" y="4452300"/>
            <a:ext cx="117750" cy="116700"/>
          </a:xfrm>
          <a:custGeom>
            <a:avLst/>
            <a:gdLst/>
            <a:ahLst/>
            <a:cxnLst/>
            <a:rect l="l" t="t" r="r" b="b"/>
            <a:pathLst>
              <a:path w="4710" h="4668" extrusionOk="0">
                <a:moveTo>
                  <a:pt x="2333" y="1"/>
                </a:moveTo>
                <a:lnTo>
                  <a:pt x="1469" y="1427"/>
                </a:lnTo>
                <a:lnTo>
                  <a:pt x="0" y="2334"/>
                </a:lnTo>
                <a:lnTo>
                  <a:pt x="1469" y="3069"/>
                </a:lnTo>
                <a:lnTo>
                  <a:pt x="2333" y="4667"/>
                </a:lnTo>
                <a:lnTo>
                  <a:pt x="3068" y="3069"/>
                </a:lnTo>
                <a:lnTo>
                  <a:pt x="4710" y="2334"/>
                </a:lnTo>
                <a:lnTo>
                  <a:pt x="3068" y="1427"/>
                </a:lnTo>
                <a:lnTo>
                  <a:pt x="23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object 2">
            <a:extLst>
              <a:ext uri="{FF2B5EF4-FFF2-40B4-BE49-F238E27FC236}">
                <a16:creationId xmlns:a16="http://schemas.microsoft.com/office/drawing/2014/main" id="{32ED5B4A-F567-5EF6-B1E3-9D739DB89B32}"/>
              </a:ext>
            </a:extLst>
          </p:cNvPr>
          <p:cNvGrpSpPr/>
          <p:nvPr/>
        </p:nvGrpSpPr>
        <p:grpSpPr>
          <a:xfrm>
            <a:off x="1047507" y="1319200"/>
            <a:ext cx="7908005" cy="3249793"/>
            <a:chOff x="1278449" y="2017901"/>
            <a:chExt cx="12151027" cy="4667875"/>
          </a:xfrm>
        </p:grpSpPr>
        <p:pic>
          <p:nvPicPr>
            <p:cNvPr id="12" name="object 3">
              <a:extLst>
                <a:ext uri="{FF2B5EF4-FFF2-40B4-BE49-F238E27FC236}">
                  <a16:creationId xmlns:a16="http://schemas.microsoft.com/office/drawing/2014/main" id="{0B45C06D-0FD4-4EB4-BDF7-DC29C99D6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958" y="2017901"/>
              <a:ext cx="854400" cy="854400"/>
            </a:xfrm>
            <a:prstGeom prst="rect">
              <a:avLst/>
            </a:prstGeom>
          </p:spPr>
        </p:pic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FA8F330F-FD60-7FB4-0F3F-0140B3CBB04F}"/>
                </a:ext>
              </a:extLst>
            </p:cNvPr>
            <p:cNvSpPr/>
            <p:nvPr/>
          </p:nvSpPr>
          <p:spPr>
            <a:xfrm>
              <a:off x="3822108" y="2056001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10" h="740410">
                  <a:moveTo>
                    <a:pt x="370049" y="740099"/>
                  </a:moveTo>
                  <a:lnTo>
                    <a:pt x="323631" y="737216"/>
                  </a:lnTo>
                  <a:lnTo>
                    <a:pt x="278934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5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6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3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5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4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2" y="28168"/>
                  </a:lnTo>
                  <a:lnTo>
                    <a:pt x="554842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39" y="145048"/>
                  </a:lnTo>
                  <a:lnTo>
                    <a:pt x="690658" y="185258"/>
                  </a:lnTo>
                  <a:lnTo>
                    <a:pt x="711931" y="228437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6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4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5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0845AEE8-DCFD-A0A6-93C0-E20DA7374B9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3740" y="2157634"/>
              <a:ext cx="536835" cy="536834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2E2A9C0C-9C33-C6C7-E944-51222760821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7800" y="2017901"/>
              <a:ext cx="854400" cy="854400"/>
            </a:xfrm>
            <a:prstGeom prst="rect">
              <a:avLst/>
            </a:prstGeom>
          </p:spPr>
        </p:pic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34527625-93C7-C3D0-B7A1-93986B752269}"/>
                </a:ext>
              </a:extLst>
            </p:cNvPr>
            <p:cNvSpPr/>
            <p:nvPr/>
          </p:nvSpPr>
          <p:spPr>
            <a:xfrm>
              <a:off x="10034949" y="2056001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09" h="740410">
                  <a:moveTo>
                    <a:pt x="370049" y="740099"/>
                  </a:moveTo>
                  <a:lnTo>
                    <a:pt x="323631" y="737216"/>
                  </a:lnTo>
                  <a:lnTo>
                    <a:pt x="278934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5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5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4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5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4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1" y="3209"/>
                  </a:lnTo>
                  <a:lnTo>
                    <a:pt x="466086" y="12678"/>
                  </a:lnTo>
                  <a:lnTo>
                    <a:pt x="511662" y="28168"/>
                  </a:lnTo>
                  <a:lnTo>
                    <a:pt x="554842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39" y="145048"/>
                  </a:lnTo>
                  <a:lnTo>
                    <a:pt x="690658" y="185258"/>
                  </a:lnTo>
                  <a:lnTo>
                    <a:pt x="711931" y="228438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5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5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6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29F66CC3-0B28-A2C0-B8A6-9B36D16CDCD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7390" y="2168440"/>
              <a:ext cx="515362" cy="515361"/>
            </a:xfrm>
            <a:prstGeom prst="rect">
              <a:avLst/>
            </a:prstGeom>
          </p:spPr>
        </p:pic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B67696B6-225C-CA70-AE03-5EF7E44E6BE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5864" y="5735928"/>
              <a:ext cx="854400" cy="854400"/>
            </a:xfrm>
            <a:prstGeom prst="rect">
              <a:avLst/>
            </a:prstGeom>
          </p:spPr>
        </p:pic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359268B2-4426-618B-35C0-9F59A6EBB204}"/>
                </a:ext>
              </a:extLst>
            </p:cNvPr>
            <p:cNvSpPr/>
            <p:nvPr/>
          </p:nvSpPr>
          <p:spPr>
            <a:xfrm>
              <a:off x="8648733" y="5783697"/>
              <a:ext cx="740410" cy="740409"/>
            </a:xfrm>
            <a:custGeom>
              <a:avLst/>
              <a:gdLst/>
              <a:ahLst/>
              <a:cxnLst/>
              <a:rect l="l" t="t" r="r" b="b"/>
              <a:pathLst>
                <a:path w="740409" h="740409">
                  <a:moveTo>
                    <a:pt x="370049" y="740099"/>
                  </a:moveTo>
                  <a:lnTo>
                    <a:pt x="323631" y="737216"/>
                  </a:lnTo>
                  <a:lnTo>
                    <a:pt x="278933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4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5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4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4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3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1" y="28168"/>
                  </a:lnTo>
                  <a:lnTo>
                    <a:pt x="554842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39" y="145048"/>
                  </a:lnTo>
                  <a:lnTo>
                    <a:pt x="690658" y="185258"/>
                  </a:lnTo>
                  <a:lnTo>
                    <a:pt x="711931" y="228438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5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4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5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D5E9424E-6C49-EFC8-B9BF-E97FB02A33C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1172" y="5896137"/>
              <a:ext cx="515363" cy="515360"/>
            </a:xfrm>
            <a:prstGeom prst="rect">
              <a:avLst/>
            </a:prstGeom>
          </p:spPr>
        </p:pic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8EF056AE-A42A-63FE-AD13-288C1491A38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27542" y="5831376"/>
              <a:ext cx="854400" cy="854400"/>
            </a:xfrm>
            <a:prstGeom prst="rect">
              <a:avLst/>
            </a:prstGeom>
          </p:spPr>
        </p:pic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7A8E3649-045E-AB94-D2F0-916D2219C177}"/>
                </a:ext>
              </a:extLst>
            </p:cNvPr>
            <p:cNvSpPr/>
            <p:nvPr/>
          </p:nvSpPr>
          <p:spPr>
            <a:xfrm>
              <a:off x="11584691" y="5869476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09" h="740409">
                  <a:moveTo>
                    <a:pt x="370049" y="740099"/>
                  </a:moveTo>
                  <a:lnTo>
                    <a:pt x="323631" y="737216"/>
                  </a:lnTo>
                  <a:lnTo>
                    <a:pt x="278934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5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5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4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5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4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2" y="28168"/>
                  </a:lnTo>
                  <a:lnTo>
                    <a:pt x="554842" y="49441"/>
                  </a:lnTo>
                  <a:lnTo>
                    <a:pt x="595051" y="76260"/>
                  </a:lnTo>
                  <a:lnTo>
                    <a:pt x="631715" y="108385"/>
                  </a:lnTo>
                  <a:lnTo>
                    <a:pt x="663840" y="145048"/>
                  </a:lnTo>
                  <a:lnTo>
                    <a:pt x="690658" y="185258"/>
                  </a:lnTo>
                  <a:lnTo>
                    <a:pt x="711931" y="228438"/>
                  </a:lnTo>
                  <a:lnTo>
                    <a:pt x="727422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5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5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6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4">
              <a:extLst>
                <a:ext uri="{FF2B5EF4-FFF2-40B4-BE49-F238E27FC236}">
                  <a16:creationId xmlns:a16="http://schemas.microsoft.com/office/drawing/2014/main" id="{FB0C29F7-A8EF-E2C8-78BD-05A5C33C861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97131" y="5981916"/>
              <a:ext cx="515362" cy="515360"/>
            </a:xfrm>
            <a:prstGeom prst="rect">
              <a:avLst/>
            </a:prstGeom>
          </p:spPr>
        </p:pic>
        <p:pic>
          <p:nvPicPr>
            <p:cNvPr id="24" name="object 15">
              <a:extLst>
                <a:ext uri="{FF2B5EF4-FFF2-40B4-BE49-F238E27FC236}">
                  <a16:creationId xmlns:a16="http://schemas.microsoft.com/office/drawing/2014/main" id="{C84FD1CD-ADDC-519B-2206-12FA04CC601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1383" y="2017901"/>
              <a:ext cx="854400" cy="854400"/>
            </a:xfrm>
            <a:prstGeom prst="rect">
              <a:avLst/>
            </a:prstGeom>
          </p:spPr>
        </p:pic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CF28C45F-509D-9D85-901B-EF238F511B2D}"/>
                </a:ext>
              </a:extLst>
            </p:cNvPr>
            <p:cNvSpPr/>
            <p:nvPr/>
          </p:nvSpPr>
          <p:spPr>
            <a:xfrm>
              <a:off x="6928533" y="2056001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09" h="740410">
                  <a:moveTo>
                    <a:pt x="370049" y="740099"/>
                  </a:moveTo>
                  <a:lnTo>
                    <a:pt x="323631" y="737216"/>
                  </a:lnTo>
                  <a:lnTo>
                    <a:pt x="278933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4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6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3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4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3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1" y="28168"/>
                  </a:lnTo>
                  <a:lnTo>
                    <a:pt x="554841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39" y="145048"/>
                  </a:lnTo>
                  <a:lnTo>
                    <a:pt x="690658" y="185258"/>
                  </a:lnTo>
                  <a:lnTo>
                    <a:pt x="711931" y="228437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6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4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5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F71D23C7-0CC1-8266-7C76-FCFA8587AF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0165" y="2157634"/>
              <a:ext cx="536835" cy="536834"/>
            </a:xfrm>
            <a:prstGeom prst="rect">
              <a:avLst/>
            </a:prstGeom>
          </p:spPr>
        </p:pic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F748AFE4-1309-F848-24E1-4F2EC157D6E1}"/>
                </a:ext>
              </a:extLst>
            </p:cNvPr>
            <p:cNvSpPr/>
            <p:nvPr/>
          </p:nvSpPr>
          <p:spPr>
            <a:xfrm>
              <a:off x="1278449" y="3992549"/>
              <a:ext cx="1003300" cy="127000"/>
            </a:xfrm>
            <a:custGeom>
              <a:avLst/>
              <a:gdLst/>
              <a:ahLst/>
              <a:cxnLst/>
              <a:rect l="l" t="t" r="r" b="b"/>
              <a:pathLst>
                <a:path w="1003300" h="127000">
                  <a:moveTo>
                    <a:pt x="0" y="126599"/>
                  </a:moveTo>
                  <a:lnTo>
                    <a:pt x="1003124" y="126599"/>
                  </a:lnTo>
                  <a:lnTo>
                    <a:pt x="1003124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1B4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99522891-EA83-CF44-34BC-84B92DCCD609}"/>
                </a:ext>
              </a:extLst>
            </p:cNvPr>
            <p:cNvSpPr/>
            <p:nvPr/>
          </p:nvSpPr>
          <p:spPr>
            <a:xfrm>
              <a:off x="2892974" y="3992549"/>
              <a:ext cx="993140" cy="127000"/>
            </a:xfrm>
            <a:custGeom>
              <a:avLst/>
              <a:gdLst/>
              <a:ahLst/>
              <a:cxnLst/>
              <a:rect l="l" t="t" r="r" b="b"/>
              <a:pathLst>
                <a:path w="993139" h="127000">
                  <a:moveTo>
                    <a:pt x="0" y="126599"/>
                  </a:moveTo>
                  <a:lnTo>
                    <a:pt x="992974" y="126599"/>
                  </a:lnTo>
                  <a:lnTo>
                    <a:pt x="992974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E199E14E-724F-B5DF-B915-1C9C59E95787}"/>
                </a:ext>
              </a:extLst>
            </p:cNvPr>
            <p:cNvSpPr/>
            <p:nvPr/>
          </p:nvSpPr>
          <p:spPr>
            <a:xfrm>
              <a:off x="4497350" y="3992549"/>
              <a:ext cx="937894" cy="127000"/>
            </a:xfrm>
            <a:custGeom>
              <a:avLst/>
              <a:gdLst/>
              <a:ahLst/>
              <a:cxnLst/>
              <a:rect l="l" t="t" r="r" b="b"/>
              <a:pathLst>
                <a:path w="937895" h="127000">
                  <a:moveTo>
                    <a:pt x="0" y="126599"/>
                  </a:moveTo>
                  <a:lnTo>
                    <a:pt x="937849" y="126599"/>
                  </a:lnTo>
                  <a:lnTo>
                    <a:pt x="937849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115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A94EB6FD-4F4C-960B-4502-A9E8D3986968}"/>
                </a:ext>
              </a:extLst>
            </p:cNvPr>
            <p:cNvSpPr/>
            <p:nvPr/>
          </p:nvSpPr>
          <p:spPr>
            <a:xfrm>
              <a:off x="6046600" y="3992549"/>
              <a:ext cx="946785" cy="127000"/>
            </a:xfrm>
            <a:custGeom>
              <a:avLst/>
              <a:gdLst/>
              <a:ahLst/>
              <a:cxnLst/>
              <a:rect l="l" t="t" r="r" b="b"/>
              <a:pathLst>
                <a:path w="946784" h="127000">
                  <a:moveTo>
                    <a:pt x="0" y="126599"/>
                  </a:moveTo>
                  <a:lnTo>
                    <a:pt x="946274" y="126599"/>
                  </a:lnTo>
                  <a:lnTo>
                    <a:pt x="946274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3D8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D99B68FE-4E86-1C9F-46D2-617CA9BF0656}"/>
                </a:ext>
              </a:extLst>
            </p:cNvPr>
            <p:cNvSpPr/>
            <p:nvPr/>
          </p:nvSpPr>
          <p:spPr>
            <a:xfrm>
              <a:off x="7604275" y="3992549"/>
              <a:ext cx="937894" cy="127000"/>
            </a:xfrm>
            <a:custGeom>
              <a:avLst/>
              <a:gdLst/>
              <a:ahLst/>
              <a:cxnLst/>
              <a:rect l="l" t="t" r="r" b="b"/>
              <a:pathLst>
                <a:path w="937895" h="127000">
                  <a:moveTo>
                    <a:pt x="0" y="126599"/>
                  </a:moveTo>
                  <a:lnTo>
                    <a:pt x="937837" y="126599"/>
                  </a:lnTo>
                  <a:lnTo>
                    <a:pt x="937837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C2D8AA27-CCA3-05B2-808F-9863FF5B4371}"/>
                </a:ext>
              </a:extLst>
            </p:cNvPr>
            <p:cNvSpPr/>
            <p:nvPr/>
          </p:nvSpPr>
          <p:spPr>
            <a:xfrm>
              <a:off x="9153512" y="3992549"/>
              <a:ext cx="937894" cy="127000"/>
            </a:xfrm>
            <a:custGeom>
              <a:avLst/>
              <a:gdLst/>
              <a:ahLst/>
              <a:cxnLst/>
              <a:rect l="l" t="t" r="r" b="b"/>
              <a:pathLst>
                <a:path w="937895" h="127000">
                  <a:moveTo>
                    <a:pt x="0" y="126599"/>
                  </a:moveTo>
                  <a:lnTo>
                    <a:pt x="937824" y="126599"/>
                  </a:lnTo>
                  <a:lnTo>
                    <a:pt x="937824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C145811A-750A-123A-B03C-F4BEE5DFA36D}"/>
                </a:ext>
              </a:extLst>
            </p:cNvPr>
            <p:cNvSpPr/>
            <p:nvPr/>
          </p:nvSpPr>
          <p:spPr>
            <a:xfrm>
              <a:off x="10702737" y="3992549"/>
              <a:ext cx="946785" cy="127000"/>
            </a:xfrm>
            <a:custGeom>
              <a:avLst/>
              <a:gdLst/>
              <a:ahLst/>
              <a:cxnLst/>
              <a:rect l="l" t="t" r="r" b="b"/>
              <a:pathLst>
                <a:path w="946784" h="127000">
                  <a:moveTo>
                    <a:pt x="0" y="126599"/>
                  </a:moveTo>
                  <a:lnTo>
                    <a:pt x="946303" y="126599"/>
                  </a:lnTo>
                  <a:lnTo>
                    <a:pt x="946303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CC8456CD-76D2-1793-29D8-36E25CD2C9AE}"/>
                </a:ext>
              </a:extLst>
            </p:cNvPr>
            <p:cNvSpPr/>
            <p:nvPr/>
          </p:nvSpPr>
          <p:spPr>
            <a:xfrm>
              <a:off x="12260441" y="3992549"/>
              <a:ext cx="1169035" cy="127000"/>
            </a:xfrm>
            <a:custGeom>
              <a:avLst/>
              <a:gdLst/>
              <a:ahLst/>
              <a:cxnLst/>
              <a:rect l="l" t="t" r="r" b="b"/>
              <a:pathLst>
                <a:path w="1169034" h="127000">
                  <a:moveTo>
                    <a:pt x="0" y="126599"/>
                  </a:moveTo>
                  <a:lnTo>
                    <a:pt x="1168455" y="126599"/>
                  </a:lnTo>
                  <a:lnTo>
                    <a:pt x="1168455" y="0"/>
                  </a:lnTo>
                  <a:lnTo>
                    <a:pt x="0" y="0"/>
                  </a:lnTo>
                  <a:lnTo>
                    <a:pt x="0" y="126599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60011941-2159-B695-9354-6E41C6E5D556}"/>
                </a:ext>
              </a:extLst>
            </p:cNvPr>
            <p:cNvSpPr/>
            <p:nvPr/>
          </p:nvSpPr>
          <p:spPr>
            <a:xfrm>
              <a:off x="2281574" y="3685800"/>
              <a:ext cx="611505" cy="740410"/>
            </a:xfrm>
            <a:custGeom>
              <a:avLst/>
              <a:gdLst/>
              <a:ahLst/>
              <a:cxnLst/>
              <a:rect l="l" t="t" r="r" b="b"/>
              <a:pathLst>
                <a:path w="611505" h="740410">
                  <a:moveTo>
                    <a:pt x="611399" y="740099"/>
                  </a:moveTo>
                  <a:lnTo>
                    <a:pt x="0" y="740099"/>
                  </a:lnTo>
                  <a:lnTo>
                    <a:pt x="0" y="0"/>
                  </a:lnTo>
                  <a:lnTo>
                    <a:pt x="611399" y="0"/>
                  </a:lnTo>
                  <a:lnTo>
                    <a:pt x="611399" y="74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8">
            <a:extLst>
              <a:ext uri="{FF2B5EF4-FFF2-40B4-BE49-F238E27FC236}">
                <a16:creationId xmlns:a16="http://schemas.microsoft.com/office/drawing/2014/main" id="{24F698E5-EC05-8F99-4F26-6C2ED369212C}"/>
              </a:ext>
            </a:extLst>
          </p:cNvPr>
          <p:cNvSpPr txBox="1"/>
          <p:nvPr/>
        </p:nvSpPr>
        <p:spPr>
          <a:xfrm>
            <a:off x="555668" y="2420636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1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62" name="object 38">
            <a:extLst>
              <a:ext uri="{FF2B5EF4-FFF2-40B4-BE49-F238E27FC236}">
                <a16:creationId xmlns:a16="http://schemas.microsoft.com/office/drawing/2014/main" id="{388D8EE7-E586-AEAC-1D1E-671869A6EEAB}"/>
              </a:ext>
            </a:extLst>
          </p:cNvPr>
          <p:cNvSpPr txBox="1"/>
          <p:nvPr/>
        </p:nvSpPr>
        <p:spPr>
          <a:xfrm>
            <a:off x="1726249" y="2420636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95" dirty="0">
                <a:latin typeface="Tahoma"/>
                <a:cs typeface="Tahoma"/>
              </a:rPr>
              <a:t>2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1DA495D8-1431-DB8C-FCD5-3DA393B7B1EF}"/>
              </a:ext>
            </a:extLst>
          </p:cNvPr>
          <p:cNvSpPr txBox="1"/>
          <p:nvPr/>
        </p:nvSpPr>
        <p:spPr>
          <a:xfrm>
            <a:off x="2785771" y="2420636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3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512" name="object 38">
            <a:extLst>
              <a:ext uri="{FF2B5EF4-FFF2-40B4-BE49-F238E27FC236}">
                <a16:creationId xmlns:a16="http://schemas.microsoft.com/office/drawing/2014/main" id="{CD2C39D4-2B74-2C13-AE01-12D79E032EDA}"/>
              </a:ext>
            </a:extLst>
          </p:cNvPr>
          <p:cNvSpPr txBox="1"/>
          <p:nvPr/>
        </p:nvSpPr>
        <p:spPr>
          <a:xfrm>
            <a:off x="3799646" y="2379924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4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513" name="object 38">
            <a:extLst>
              <a:ext uri="{FF2B5EF4-FFF2-40B4-BE49-F238E27FC236}">
                <a16:creationId xmlns:a16="http://schemas.microsoft.com/office/drawing/2014/main" id="{83255E10-94C0-01F7-E4AD-B8E0BAFE76B9}"/>
              </a:ext>
            </a:extLst>
          </p:cNvPr>
          <p:cNvSpPr txBox="1"/>
          <p:nvPr/>
        </p:nvSpPr>
        <p:spPr>
          <a:xfrm>
            <a:off x="4817876" y="2406594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5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514" name="object 38">
            <a:extLst>
              <a:ext uri="{FF2B5EF4-FFF2-40B4-BE49-F238E27FC236}">
                <a16:creationId xmlns:a16="http://schemas.microsoft.com/office/drawing/2014/main" id="{378B90B2-6F82-E86E-7D24-B40028A95B3F}"/>
              </a:ext>
            </a:extLst>
          </p:cNvPr>
          <p:cNvSpPr txBox="1"/>
          <p:nvPr/>
        </p:nvSpPr>
        <p:spPr>
          <a:xfrm>
            <a:off x="5811483" y="2420636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6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515" name="object 38">
            <a:extLst>
              <a:ext uri="{FF2B5EF4-FFF2-40B4-BE49-F238E27FC236}">
                <a16:creationId xmlns:a16="http://schemas.microsoft.com/office/drawing/2014/main" id="{CFA25FF1-D818-5321-23BC-C46028B7912C}"/>
              </a:ext>
            </a:extLst>
          </p:cNvPr>
          <p:cNvSpPr txBox="1"/>
          <p:nvPr/>
        </p:nvSpPr>
        <p:spPr>
          <a:xfrm>
            <a:off x="6812594" y="2448504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7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516" name="object 38">
            <a:extLst>
              <a:ext uri="{FF2B5EF4-FFF2-40B4-BE49-F238E27FC236}">
                <a16:creationId xmlns:a16="http://schemas.microsoft.com/office/drawing/2014/main" id="{FDB7A833-0B1E-80EF-7938-F45FE7783E9B}"/>
              </a:ext>
            </a:extLst>
          </p:cNvPr>
          <p:cNvSpPr txBox="1"/>
          <p:nvPr/>
        </p:nvSpPr>
        <p:spPr>
          <a:xfrm>
            <a:off x="7845925" y="2425644"/>
            <a:ext cx="3308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4000" b="1" spc="-95" dirty="0">
                <a:latin typeface="Tahoma"/>
                <a:cs typeface="Tahoma"/>
              </a:rPr>
              <a:t>8</a:t>
            </a:r>
            <a:endParaRPr sz="4000" dirty="0">
              <a:latin typeface="Tahoma"/>
              <a:cs typeface="Tahoma"/>
            </a:endParaRPr>
          </a:p>
        </p:txBody>
      </p:sp>
      <p:grpSp>
        <p:nvGrpSpPr>
          <p:cNvPr id="517" name="object 32">
            <a:extLst>
              <a:ext uri="{FF2B5EF4-FFF2-40B4-BE49-F238E27FC236}">
                <a16:creationId xmlns:a16="http://schemas.microsoft.com/office/drawing/2014/main" id="{61E80EF1-1CEA-67C1-D1C7-D6C70C060D61}"/>
              </a:ext>
            </a:extLst>
          </p:cNvPr>
          <p:cNvGrpSpPr/>
          <p:nvPr/>
        </p:nvGrpSpPr>
        <p:grpSpPr>
          <a:xfrm>
            <a:off x="444111" y="1373051"/>
            <a:ext cx="586820" cy="1033543"/>
            <a:chOff x="545550" y="2122914"/>
            <a:chExt cx="854710" cy="1563370"/>
          </a:xfrm>
        </p:grpSpPr>
        <p:pic>
          <p:nvPicPr>
            <p:cNvPr id="518" name="object 33">
              <a:extLst>
                <a:ext uri="{FF2B5EF4-FFF2-40B4-BE49-F238E27FC236}">
                  <a16:creationId xmlns:a16="http://schemas.microsoft.com/office/drawing/2014/main" id="{91F46D18-B2BC-FF95-A2BA-A9DB6D7E7C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550" y="2122914"/>
              <a:ext cx="854400" cy="854400"/>
            </a:xfrm>
            <a:prstGeom prst="rect">
              <a:avLst/>
            </a:prstGeom>
          </p:spPr>
        </p:pic>
        <p:sp>
          <p:nvSpPr>
            <p:cNvPr id="519" name="object 34">
              <a:extLst>
                <a:ext uri="{FF2B5EF4-FFF2-40B4-BE49-F238E27FC236}">
                  <a16:creationId xmlns:a16="http://schemas.microsoft.com/office/drawing/2014/main" id="{EBE28720-AAA9-2BF2-83FF-257A71D2CE4E}"/>
                </a:ext>
              </a:extLst>
            </p:cNvPr>
            <p:cNvSpPr/>
            <p:nvPr/>
          </p:nvSpPr>
          <p:spPr>
            <a:xfrm>
              <a:off x="602700" y="2161013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10" h="740410">
                  <a:moveTo>
                    <a:pt x="370049" y="740099"/>
                  </a:moveTo>
                  <a:lnTo>
                    <a:pt x="323631" y="737216"/>
                  </a:lnTo>
                  <a:lnTo>
                    <a:pt x="278934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5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6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3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5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4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1" y="28168"/>
                  </a:lnTo>
                  <a:lnTo>
                    <a:pt x="554841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39" y="145048"/>
                  </a:lnTo>
                  <a:lnTo>
                    <a:pt x="690658" y="185258"/>
                  </a:lnTo>
                  <a:lnTo>
                    <a:pt x="711931" y="228437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6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4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5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0" name="object 35">
              <a:extLst>
                <a:ext uri="{FF2B5EF4-FFF2-40B4-BE49-F238E27FC236}">
                  <a16:creationId xmlns:a16="http://schemas.microsoft.com/office/drawing/2014/main" id="{D0DA5EB7-DEAD-2BDC-5DEB-B5081BC6A40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332" y="2262646"/>
              <a:ext cx="536835" cy="536834"/>
            </a:xfrm>
            <a:prstGeom prst="rect">
              <a:avLst/>
            </a:prstGeom>
          </p:spPr>
        </p:pic>
        <p:sp>
          <p:nvSpPr>
            <p:cNvPr id="521" name="object 36">
              <a:extLst>
                <a:ext uri="{FF2B5EF4-FFF2-40B4-BE49-F238E27FC236}">
                  <a16:creationId xmlns:a16="http://schemas.microsoft.com/office/drawing/2014/main" id="{1974F61E-D960-7AEC-1861-4EE652669927}"/>
                </a:ext>
              </a:extLst>
            </p:cNvPr>
            <p:cNvSpPr/>
            <p:nvPr/>
          </p:nvSpPr>
          <p:spPr>
            <a:xfrm>
              <a:off x="972750" y="2799600"/>
              <a:ext cx="0" cy="886460"/>
            </a:xfrm>
            <a:custGeom>
              <a:avLst/>
              <a:gdLst/>
              <a:ahLst/>
              <a:cxnLst/>
              <a:rect l="l" t="t" r="r" b="b"/>
              <a:pathLst>
                <a:path h="886460">
                  <a:moveTo>
                    <a:pt x="0" y="8861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2" name="object 77">
            <a:extLst>
              <a:ext uri="{FF2B5EF4-FFF2-40B4-BE49-F238E27FC236}">
                <a16:creationId xmlns:a16="http://schemas.microsoft.com/office/drawing/2014/main" id="{0F4A3BC9-02D5-3FF5-7A1E-F3495DA93DBF}"/>
              </a:ext>
            </a:extLst>
          </p:cNvPr>
          <p:cNvGrpSpPr/>
          <p:nvPr/>
        </p:nvGrpSpPr>
        <p:grpSpPr>
          <a:xfrm>
            <a:off x="1603446" y="2974204"/>
            <a:ext cx="2638621" cy="1517873"/>
            <a:chOff x="2155241" y="4426046"/>
            <a:chExt cx="4091725" cy="2259730"/>
          </a:xfrm>
        </p:grpSpPr>
        <p:pic>
          <p:nvPicPr>
            <p:cNvPr id="523" name="object 78">
              <a:extLst>
                <a:ext uri="{FF2B5EF4-FFF2-40B4-BE49-F238E27FC236}">
                  <a16:creationId xmlns:a16="http://schemas.microsoft.com/office/drawing/2014/main" id="{BA65E58F-EFE7-6A89-A860-6A331BB6D1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5241" y="5831376"/>
              <a:ext cx="854400" cy="854400"/>
            </a:xfrm>
            <a:prstGeom prst="rect">
              <a:avLst/>
            </a:prstGeom>
          </p:spPr>
        </p:pic>
        <p:sp>
          <p:nvSpPr>
            <p:cNvPr id="524" name="object 79">
              <a:extLst>
                <a:ext uri="{FF2B5EF4-FFF2-40B4-BE49-F238E27FC236}">
                  <a16:creationId xmlns:a16="http://schemas.microsoft.com/office/drawing/2014/main" id="{B73B21C9-A895-1E62-9DD6-3AFCB2FF1484}"/>
                </a:ext>
              </a:extLst>
            </p:cNvPr>
            <p:cNvSpPr/>
            <p:nvPr/>
          </p:nvSpPr>
          <p:spPr>
            <a:xfrm>
              <a:off x="2212391" y="5869476"/>
              <a:ext cx="740410" cy="740410"/>
            </a:xfrm>
            <a:custGeom>
              <a:avLst/>
              <a:gdLst/>
              <a:ahLst/>
              <a:cxnLst/>
              <a:rect l="l" t="t" r="r" b="b"/>
              <a:pathLst>
                <a:path w="740410" h="740409">
                  <a:moveTo>
                    <a:pt x="370049" y="740099"/>
                  </a:moveTo>
                  <a:lnTo>
                    <a:pt x="323631" y="737216"/>
                  </a:lnTo>
                  <a:lnTo>
                    <a:pt x="278934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5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5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4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5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4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2" y="28168"/>
                  </a:lnTo>
                  <a:lnTo>
                    <a:pt x="554842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39" y="145048"/>
                  </a:lnTo>
                  <a:lnTo>
                    <a:pt x="690658" y="185258"/>
                  </a:lnTo>
                  <a:lnTo>
                    <a:pt x="711931" y="228438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5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4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5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5" name="object 80">
              <a:extLst>
                <a:ext uri="{FF2B5EF4-FFF2-40B4-BE49-F238E27FC236}">
                  <a16:creationId xmlns:a16="http://schemas.microsoft.com/office/drawing/2014/main" id="{9568E850-181E-1B49-B5E0-BCBF461E600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24760" y="5981846"/>
              <a:ext cx="515362" cy="515360"/>
            </a:xfrm>
            <a:prstGeom prst="rect">
              <a:avLst/>
            </a:prstGeom>
          </p:spPr>
        </p:pic>
        <p:sp>
          <p:nvSpPr>
            <p:cNvPr id="526" name="object 81">
              <a:extLst>
                <a:ext uri="{FF2B5EF4-FFF2-40B4-BE49-F238E27FC236}">
                  <a16:creationId xmlns:a16="http://schemas.microsoft.com/office/drawing/2014/main" id="{485D3676-A4FE-F0E7-F155-BA94C56F50FE}"/>
                </a:ext>
              </a:extLst>
            </p:cNvPr>
            <p:cNvSpPr/>
            <p:nvPr/>
          </p:nvSpPr>
          <p:spPr>
            <a:xfrm rot="181165" flipH="1">
              <a:off x="2511544" y="4426046"/>
              <a:ext cx="70897" cy="1292650"/>
            </a:xfrm>
            <a:custGeom>
              <a:avLst/>
              <a:gdLst/>
              <a:ahLst/>
              <a:cxnLst/>
              <a:rect l="l" t="t" r="r" b="b"/>
              <a:pathLst>
                <a:path w="5080" h="1556385">
                  <a:moveTo>
                    <a:pt x="0" y="1555799"/>
                  </a:moveTo>
                  <a:lnTo>
                    <a:pt x="4799" y="0"/>
                  </a:lnTo>
                </a:path>
              </a:pathLst>
            </a:custGeom>
            <a:ln w="9524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7" name="object 82">
              <a:extLst>
                <a:ext uri="{FF2B5EF4-FFF2-40B4-BE49-F238E27FC236}">
                  <a16:creationId xmlns:a16="http://schemas.microsoft.com/office/drawing/2014/main" id="{293F8BED-3B89-FF63-B696-66666D6E7D9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2566" y="5831376"/>
              <a:ext cx="854400" cy="854400"/>
            </a:xfrm>
            <a:prstGeom prst="rect">
              <a:avLst/>
            </a:prstGeom>
          </p:spPr>
        </p:pic>
        <p:sp>
          <p:nvSpPr>
            <p:cNvPr id="528" name="object 83">
              <a:extLst>
                <a:ext uri="{FF2B5EF4-FFF2-40B4-BE49-F238E27FC236}">
                  <a16:creationId xmlns:a16="http://schemas.microsoft.com/office/drawing/2014/main" id="{0C1132DC-F7A5-00B2-A031-2D68CEF257EE}"/>
                </a:ext>
              </a:extLst>
            </p:cNvPr>
            <p:cNvSpPr/>
            <p:nvPr/>
          </p:nvSpPr>
          <p:spPr>
            <a:xfrm>
              <a:off x="5488241" y="5879681"/>
              <a:ext cx="740410" cy="740409"/>
            </a:xfrm>
            <a:custGeom>
              <a:avLst/>
              <a:gdLst/>
              <a:ahLst/>
              <a:cxnLst/>
              <a:rect l="l" t="t" r="r" b="b"/>
              <a:pathLst>
                <a:path w="740410" h="740409">
                  <a:moveTo>
                    <a:pt x="370049" y="740099"/>
                  </a:moveTo>
                  <a:lnTo>
                    <a:pt x="323631" y="737216"/>
                  </a:lnTo>
                  <a:lnTo>
                    <a:pt x="278934" y="728798"/>
                  </a:lnTo>
                  <a:lnTo>
                    <a:pt x="236303" y="715191"/>
                  </a:lnTo>
                  <a:lnTo>
                    <a:pt x="196087" y="696742"/>
                  </a:lnTo>
                  <a:lnTo>
                    <a:pt x="158632" y="673799"/>
                  </a:lnTo>
                  <a:lnTo>
                    <a:pt x="124285" y="646707"/>
                  </a:lnTo>
                  <a:lnTo>
                    <a:pt x="93392" y="615814"/>
                  </a:lnTo>
                  <a:lnTo>
                    <a:pt x="66300" y="581467"/>
                  </a:lnTo>
                  <a:lnTo>
                    <a:pt x="43357" y="544012"/>
                  </a:lnTo>
                  <a:lnTo>
                    <a:pt x="24908" y="503796"/>
                  </a:lnTo>
                  <a:lnTo>
                    <a:pt x="11301" y="461165"/>
                  </a:lnTo>
                  <a:lnTo>
                    <a:pt x="2883" y="416468"/>
                  </a:lnTo>
                  <a:lnTo>
                    <a:pt x="0" y="370049"/>
                  </a:lnTo>
                  <a:lnTo>
                    <a:pt x="2883" y="323631"/>
                  </a:lnTo>
                  <a:lnTo>
                    <a:pt x="11301" y="278934"/>
                  </a:lnTo>
                  <a:lnTo>
                    <a:pt x="24908" y="236303"/>
                  </a:lnTo>
                  <a:lnTo>
                    <a:pt x="43357" y="196087"/>
                  </a:lnTo>
                  <a:lnTo>
                    <a:pt x="66300" y="158632"/>
                  </a:lnTo>
                  <a:lnTo>
                    <a:pt x="93392" y="124285"/>
                  </a:lnTo>
                  <a:lnTo>
                    <a:pt x="124285" y="93392"/>
                  </a:lnTo>
                  <a:lnTo>
                    <a:pt x="158632" y="66300"/>
                  </a:lnTo>
                  <a:lnTo>
                    <a:pt x="196087" y="43357"/>
                  </a:lnTo>
                  <a:lnTo>
                    <a:pt x="236303" y="24908"/>
                  </a:lnTo>
                  <a:lnTo>
                    <a:pt x="278934" y="11301"/>
                  </a:lnTo>
                  <a:lnTo>
                    <a:pt x="323631" y="2883"/>
                  </a:lnTo>
                  <a:lnTo>
                    <a:pt x="370049" y="0"/>
                  </a:lnTo>
                  <a:lnTo>
                    <a:pt x="418690" y="3209"/>
                  </a:lnTo>
                  <a:lnTo>
                    <a:pt x="466086" y="12678"/>
                  </a:lnTo>
                  <a:lnTo>
                    <a:pt x="511662" y="28168"/>
                  </a:lnTo>
                  <a:lnTo>
                    <a:pt x="554842" y="49441"/>
                  </a:lnTo>
                  <a:lnTo>
                    <a:pt x="595051" y="76260"/>
                  </a:lnTo>
                  <a:lnTo>
                    <a:pt x="631714" y="108385"/>
                  </a:lnTo>
                  <a:lnTo>
                    <a:pt x="663840" y="145048"/>
                  </a:lnTo>
                  <a:lnTo>
                    <a:pt x="690658" y="185258"/>
                  </a:lnTo>
                  <a:lnTo>
                    <a:pt x="711931" y="228438"/>
                  </a:lnTo>
                  <a:lnTo>
                    <a:pt x="727421" y="274013"/>
                  </a:lnTo>
                  <a:lnTo>
                    <a:pt x="736890" y="321409"/>
                  </a:lnTo>
                  <a:lnTo>
                    <a:pt x="740099" y="370049"/>
                  </a:lnTo>
                  <a:lnTo>
                    <a:pt x="737216" y="416468"/>
                  </a:lnTo>
                  <a:lnTo>
                    <a:pt x="728798" y="461165"/>
                  </a:lnTo>
                  <a:lnTo>
                    <a:pt x="715191" y="503796"/>
                  </a:lnTo>
                  <a:lnTo>
                    <a:pt x="696742" y="544012"/>
                  </a:lnTo>
                  <a:lnTo>
                    <a:pt x="673799" y="581467"/>
                  </a:lnTo>
                  <a:lnTo>
                    <a:pt x="646707" y="615814"/>
                  </a:lnTo>
                  <a:lnTo>
                    <a:pt x="615814" y="646707"/>
                  </a:lnTo>
                  <a:lnTo>
                    <a:pt x="581467" y="673799"/>
                  </a:lnTo>
                  <a:lnTo>
                    <a:pt x="544012" y="696742"/>
                  </a:lnTo>
                  <a:lnTo>
                    <a:pt x="503796" y="715191"/>
                  </a:lnTo>
                  <a:lnTo>
                    <a:pt x="461165" y="728798"/>
                  </a:lnTo>
                  <a:lnTo>
                    <a:pt x="416468" y="737216"/>
                  </a:lnTo>
                  <a:lnTo>
                    <a:pt x="370049" y="740099"/>
                  </a:lnTo>
                  <a:close/>
                </a:path>
              </a:pathLst>
            </a:custGeom>
            <a:solidFill>
              <a:srgbClr val="33B7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29" name="object 84">
              <a:extLst>
                <a:ext uri="{FF2B5EF4-FFF2-40B4-BE49-F238E27FC236}">
                  <a16:creationId xmlns:a16="http://schemas.microsoft.com/office/drawing/2014/main" id="{A2AC26E8-8486-86C9-BBF0-E5DB4A70636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5838" y="5997951"/>
              <a:ext cx="483152" cy="483149"/>
            </a:xfrm>
            <a:prstGeom prst="rect">
              <a:avLst/>
            </a:prstGeom>
          </p:spPr>
        </p:pic>
      </p:grpSp>
      <p:sp>
        <p:nvSpPr>
          <p:cNvPr id="530" name="object 81">
            <a:extLst>
              <a:ext uri="{FF2B5EF4-FFF2-40B4-BE49-F238E27FC236}">
                <a16:creationId xmlns:a16="http://schemas.microsoft.com/office/drawing/2014/main" id="{4148CB9C-D16D-626A-6527-4D2E4AC2EFA6}"/>
              </a:ext>
            </a:extLst>
          </p:cNvPr>
          <p:cNvSpPr/>
          <p:nvPr/>
        </p:nvSpPr>
        <p:spPr>
          <a:xfrm rot="21423022">
            <a:off x="3902309" y="2895915"/>
            <a:ext cx="46423" cy="1012343"/>
          </a:xfrm>
          <a:custGeom>
            <a:avLst/>
            <a:gdLst/>
            <a:ahLst/>
            <a:cxnLst/>
            <a:rect l="l" t="t" r="r" b="b"/>
            <a:pathLst>
              <a:path w="5080" h="1556385">
                <a:moveTo>
                  <a:pt x="0" y="1555799"/>
                </a:moveTo>
                <a:lnTo>
                  <a:pt x="4799" y="0"/>
                </a:lnTo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81">
            <a:extLst>
              <a:ext uri="{FF2B5EF4-FFF2-40B4-BE49-F238E27FC236}">
                <a16:creationId xmlns:a16="http://schemas.microsoft.com/office/drawing/2014/main" id="{3344CDAF-493A-5926-EFEB-095B47206FB1}"/>
              </a:ext>
            </a:extLst>
          </p:cNvPr>
          <p:cNvSpPr/>
          <p:nvPr/>
        </p:nvSpPr>
        <p:spPr>
          <a:xfrm rot="21150664">
            <a:off x="2939685" y="1911960"/>
            <a:ext cx="69711" cy="540816"/>
          </a:xfrm>
          <a:custGeom>
            <a:avLst/>
            <a:gdLst/>
            <a:ahLst/>
            <a:cxnLst/>
            <a:rect l="l" t="t" r="r" b="b"/>
            <a:pathLst>
              <a:path w="5080" h="1556385">
                <a:moveTo>
                  <a:pt x="0" y="1555799"/>
                </a:moveTo>
                <a:lnTo>
                  <a:pt x="4799" y="0"/>
                </a:lnTo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9">
            <a:extLst>
              <a:ext uri="{FF2B5EF4-FFF2-40B4-BE49-F238E27FC236}">
                <a16:creationId xmlns:a16="http://schemas.microsoft.com/office/drawing/2014/main" id="{336B8951-86E9-37F3-2C2A-8DECAA37D9C9}"/>
              </a:ext>
            </a:extLst>
          </p:cNvPr>
          <p:cNvSpPr txBox="1"/>
          <p:nvPr/>
        </p:nvSpPr>
        <p:spPr>
          <a:xfrm>
            <a:off x="1215006" y="1312672"/>
            <a:ext cx="1264432" cy="1277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Liderazgo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s-CL" sz="1050" b="1" spc="-6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spc="-60" dirty="0" err="1">
                <a:latin typeface="Verdana"/>
                <a:cs typeface="Verdana"/>
              </a:rPr>
              <a:t>habilidad</a:t>
            </a:r>
            <a:r>
              <a:rPr sz="1000" spc="-8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para</a:t>
            </a:r>
            <a:r>
              <a:rPr sz="1000" spc="-8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dirigir </a:t>
            </a:r>
            <a:r>
              <a:rPr sz="1000" spc="-65" dirty="0">
                <a:latin typeface="Verdana"/>
                <a:cs typeface="Verdana"/>
              </a:rPr>
              <a:t>equipos</a:t>
            </a:r>
            <a:r>
              <a:rPr sz="1000" spc="-105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y </a:t>
            </a:r>
            <a:r>
              <a:rPr sz="1000" spc="-10" dirty="0">
                <a:latin typeface="Verdana"/>
                <a:cs typeface="Verdana"/>
              </a:rPr>
              <a:t>proyectos, </a:t>
            </a:r>
            <a:r>
              <a:rPr sz="1000" spc="-80" dirty="0">
                <a:latin typeface="Verdana"/>
                <a:cs typeface="Verdana"/>
              </a:rPr>
              <a:t>motivar</a:t>
            </a:r>
            <a:r>
              <a:rPr sz="1000" spc="-1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-114" dirty="0">
                <a:latin typeface="Verdana"/>
                <a:cs typeface="Verdana"/>
              </a:rPr>
              <a:t> </a:t>
            </a:r>
            <a:r>
              <a:rPr sz="1000" spc="-100" dirty="0">
                <a:latin typeface="Verdana"/>
                <a:cs typeface="Verdana"/>
              </a:rPr>
              <a:t>otros,</a:t>
            </a:r>
            <a:r>
              <a:rPr sz="1000" spc="-114" dirty="0">
                <a:latin typeface="Verdana"/>
                <a:cs typeface="Verdana"/>
              </a:rPr>
              <a:t> </a:t>
            </a:r>
            <a:r>
              <a:rPr sz="1000" spc="-60" dirty="0">
                <a:latin typeface="Verdana"/>
                <a:cs typeface="Verdana"/>
              </a:rPr>
              <a:t>delegar </a:t>
            </a:r>
            <a:r>
              <a:rPr sz="1000" spc="-100" dirty="0">
                <a:latin typeface="Verdana"/>
                <a:cs typeface="Verdana"/>
              </a:rPr>
              <a:t>y</a:t>
            </a:r>
            <a:r>
              <a:rPr sz="1000" spc="-110" dirty="0">
                <a:latin typeface="Verdana"/>
                <a:cs typeface="Verdana"/>
              </a:rPr>
              <a:t> </a:t>
            </a:r>
            <a:r>
              <a:rPr sz="1000" spc="-85" dirty="0">
                <a:latin typeface="Verdana"/>
                <a:cs typeface="Verdana"/>
              </a:rPr>
              <a:t>tomar</a:t>
            </a:r>
            <a:r>
              <a:rPr sz="1000" spc="-11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decisiones.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52" name="object 59">
            <a:extLst>
              <a:ext uri="{FF2B5EF4-FFF2-40B4-BE49-F238E27FC236}">
                <a16:creationId xmlns:a16="http://schemas.microsoft.com/office/drawing/2014/main" id="{2DEE23B3-A2CB-F1EF-0056-28D7D25A2D5B}"/>
              </a:ext>
            </a:extLst>
          </p:cNvPr>
          <p:cNvSpPr txBox="1"/>
          <p:nvPr/>
        </p:nvSpPr>
        <p:spPr>
          <a:xfrm>
            <a:off x="292598" y="3086314"/>
            <a:ext cx="1264432" cy="1286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Resolución de Problemas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s-CL" sz="1050" b="1" spc="-6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00" spc="-60" dirty="0">
                <a:latin typeface="Verdana"/>
                <a:cs typeface="Verdana"/>
              </a:rPr>
              <a:t>Capacidad para identificar y solucionar problemas eficazmente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553" name="object 59">
            <a:extLst>
              <a:ext uri="{FF2B5EF4-FFF2-40B4-BE49-F238E27FC236}">
                <a16:creationId xmlns:a16="http://schemas.microsoft.com/office/drawing/2014/main" id="{199AF604-CBDB-2930-6192-465BC11336C7}"/>
              </a:ext>
            </a:extLst>
          </p:cNvPr>
          <p:cNvSpPr txBox="1"/>
          <p:nvPr/>
        </p:nvSpPr>
        <p:spPr>
          <a:xfrm>
            <a:off x="2276723" y="3080121"/>
            <a:ext cx="1373598" cy="123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Trabajo en Equipo</a:t>
            </a:r>
          </a:p>
          <a:p>
            <a:pPr marL="12700" marR="5080">
              <a:lnSpc>
                <a:spcPct val="114999"/>
              </a:lnSpc>
              <a:spcBef>
                <a:spcPts val="990"/>
              </a:spcBef>
            </a:pPr>
            <a:r>
              <a:rPr lang="es-ES" sz="1000" spc="-60" dirty="0">
                <a:latin typeface="Verdana"/>
                <a:cs typeface="Verdana"/>
              </a:rPr>
              <a:t>habilidad</a:t>
            </a:r>
            <a:r>
              <a:rPr lang="es-ES" sz="1000" spc="-65" dirty="0">
                <a:latin typeface="Verdana"/>
                <a:cs typeface="Verdana"/>
              </a:rPr>
              <a:t> </a:t>
            </a:r>
            <a:r>
              <a:rPr lang="es-ES" sz="1000" spc="-20" dirty="0">
                <a:latin typeface="Verdana"/>
                <a:cs typeface="Verdana"/>
              </a:rPr>
              <a:t>para </a:t>
            </a:r>
            <a:r>
              <a:rPr lang="es-ES" sz="1000" spc="-75" dirty="0">
                <a:latin typeface="Verdana"/>
                <a:cs typeface="Verdana"/>
              </a:rPr>
              <a:t>trabajar</a:t>
            </a:r>
            <a:r>
              <a:rPr lang="es-ES" sz="1000" spc="-95" dirty="0">
                <a:latin typeface="Verdana"/>
                <a:cs typeface="Verdana"/>
              </a:rPr>
              <a:t> </a:t>
            </a:r>
            <a:r>
              <a:rPr lang="es-ES" sz="1000" spc="-80" dirty="0">
                <a:latin typeface="Verdana"/>
                <a:cs typeface="Verdana"/>
              </a:rPr>
              <a:t>en</a:t>
            </a:r>
            <a:r>
              <a:rPr lang="es-ES" sz="1000" spc="-95" dirty="0">
                <a:latin typeface="Verdana"/>
                <a:cs typeface="Verdana"/>
              </a:rPr>
              <a:t> </a:t>
            </a:r>
            <a:r>
              <a:rPr lang="es-ES" sz="1000" spc="-70" dirty="0">
                <a:latin typeface="Verdana"/>
                <a:cs typeface="Verdana"/>
              </a:rPr>
              <a:t>proyectos </a:t>
            </a:r>
            <a:r>
              <a:rPr lang="es-ES" sz="1000" spc="-75" dirty="0">
                <a:latin typeface="Verdana"/>
                <a:cs typeface="Verdana"/>
              </a:rPr>
              <a:t>multidisciplinares</a:t>
            </a:r>
            <a:r>
              <a:rPr lang="es-ES" sz="1000" dirty="0">
                <a:latin typeface="Verdana"/>
                <a:cs typeface="Verdana"/>
              </a:rPr>
              <a:t> </a:t>
            </a:r>
            <a:r>
              <a:rPr lang="es-ES" sz="1000" spc="-50" dirty="0">
                <a:latin typeface="Verdana"/>
                <a:cs typeface="Verdana"/>
              </a:rPr>
              <a:t>y </a:t>
            </a:r>
            <a:r>
              <a:rPr lang="es-ES" sz="1000" spc="-85" dirty="0">
                <a:latin typeface="Verdana"/>
                <a:cs typeface="Verdana"/>
              </a:rPr>
              <a:t>mantener</a:t>
            </a:r>
            <a:r>
              <a:rPr lang="es-ES" sz="1000" spc="-80" dirty="0">
                <a:latin typeface="Verdana"/>
                <a:cs typeface="Verdana"/>
              </a:rPr>
              <a:t> </a:t>
            </a:r>
            <a:r>
              <a:rPr lang="es-ES" sz="1000" spc="-10" dirty="0">
                <a:latin typeface="Verdana"/>
                <a:cs typeface="Verdana"/>
              </a:rPr>
              <a:t>relaciones </a:t>
            </a:r>
            <a:r>
              <a:rPr lang="es-ES" sz="1000" spc="-60" dirty="0">
                <a:latin typeface="Verdana"/>
                <a:cs typeface="Verdana"/>
              </a:rPr>
              <a:t>laborales</a:t>
            </a:r>
            <a:r>
              <a:rPr lang="es-ES" sz="1000" spc="-85" dirty="0">
                <a:latin typeface="Verdana"/>
                <a:cs typeface="Verdana"/>
              </a:rPr>
              <a:t> </a:t>
            </a:r>
            <a:r>
              <a:rPr lang="es-ES" sz="1000" spc="-10" dirty="0">
                <a:latin typeface="Verdana"/>
                <a:cs typeface="Verdana"/>
              </a:rPr>
              <a:t>positivas.</a:t>
            </a:r>
            <a:endParaRPr lang="es-ES" sz="1000" dirty="0">
              <a:latin typeface="Verdana"/>
              <a:cs typeface="Verdana"/>
            </a:endParaRPr>
          </a:p>
        </p:txBody>
      </p:sp>
      <p:sp>
        <p:nvSpPr>
          <p:cNvPr id="554" name="object 59">
            <a:extLst>
              <a:ext uri="{FF2B5EF4-FFF2-40B4-BE49-F238E27FC236}">
                <a16:creationId xmlns:a16="http://schemas.microsoft.com/office/drawing/2014/main" id="{4D1EA7E4-0B74-1CA0-EB5D-28474866938F}"/>
              </a:ext>
            </a:extLst>
          </p:cNvPr>
          <p:cNvSpPr txBox="1"/>
          <p:nvPr/>
        </p:nvSpPr>
        <p:spPr>
          <a:xfrm>
            <a:off x="4480217" y="3121721"/>
            <a:ext cx="1373598" cy="923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Creatividad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s-CL" sz="1050" b="1" spc="-6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ES" sz="1000" spc="-60" dirty="0">
                <a:latin typeface="Verdana"/>
                <a:cs typeface="Verdana"/>
              </a:rPr>
              <a:t>habilidad</a:t>
            </a:r>
            <a:r>
              <a:rPr lang="es-ES" sz="1000" spc="-65" dirty="0">
                <a:latin typeface="Verdana"/>
                <a:cs typeface="Verdana"/>
              </a:rPr>
              <a:t> </a:t>
            </a:r>
            <a:r>
              <a:rPr lang="es-ES" sz="1000" spc="-20" dirty="0">
                <a:latin typeface="Verdana"/>
                <a:cs typeface="Verdana"/>
              </a:rPr>
              <a:t>para </a:t>
            </a:r>
            <a:r>
              <a:rPr lang="es-ES" sz="1000" spc="-65" dirty="0">
                <a:latin typeface="Verdana"/>
                <a:cs typeface="Verdana"/>
              </a:rPr>
              <a:t>pensar</a:t>
            </a:r>
            <a:r>
              <a:rPr lang="es-ES" sz="1000" spc="-105" dirty="0">
                <a:latin typeface="Verdana"/>
                <a:cs typeface="Verdana"/>
              </a:rPr>
              <a:t> </a:t>
            </a:r>
            <a:r>
              <a:rPr lang="es-ES" sz="1000" spc="-70" dirty="0">
                <a:latin typeface="Verdana"/>
                <a:cs typeface="Verdana"/>
              </a:rPr>
              <a:t>de</a:t>
            </a:r>
            <a:r>
              <a:rPr lang="es-ES" sz="1000" spc="-105" dirty="0">
                <a:latin typeface="Verdana"/>
                <a:cs typeface="Verdana"/>
              </a:rPr>
              <a:t> </a:t>
            </a:r>
            <a:r>
              <a:rPr lang="es-ES" sz="1000" spc="-75" dirty="0">
                <a:latin typeface="Verdana"/>
                <a:cs typeface="Verdana"/>
              </a:rPr>
              <a:t>manera </a:t>
            </a:r>
            <a:r>
              <a:rPr lang="es-ES" sz="1000" spc="-70" dirty="0">
                <a:latin typeface="Verdana"/>
                <a:cs typeface="Verdana"/>
              </a:rPr>
              <a:t>innovadora</a:t>
            </a:r>
            <a:r>
              <a:rPr lang="es-ES" sz="1000" spc="-55" dirty="0">
                <a:latin typeface="Verdana"/>
                <a:cs typeface="Verdana"/>
              </a:rPr>
              <a:t> </a:t>
            </a:r>
            <a:r>
              <a:rPr lang="es-ES" sz="1000" spc="-50" dirty="0">
                <a:latin typeface="Verdana"/>
                <a:cs typeface="Verdana"/>
              </a:rPr>
              <a:t>y </a:t>
            </a:r>
            <a:r>
              <a:rPr lang="es-ES" sz="1000" spc="-10" dirty="0">
                <a:latin typeface="Verdana"/>
                <a:cs typeface="Verdana"/>
              </a:rPr>
              <a:t>original.</a:t>
            </a:r>
            <a:endParaRPr lang="es-ES" sz="1000" dirty="0">
              <a:latin typeface="Verdana"/>
              <a:cs typeface="Verdana"/>
            </a:endParaRPr>
          </a:p>
        </p:txBody>
      </p:sp>
      <p:sp>
        <p:nvSpPr>
          <p:cNvPr id="555" name="object 59">
            <a:extLst>
              <a:ext uri="{FF2B5EF4-FFF2-40B4-BE49-F238E27FC236}">
                <a16:creationId xmlns:a16="http://schemas.microsoft.com/office/drawing/2014/main" id="{F45EBED7-B9C2-6A3A-B652-7F8133172FD9}"/>
              </a:ext>
            </a:extLst>
          </p:cNvPr>
          <p:cNvSpPr txBox="1"/>
          <p:nvPr/>
        </p:nvSpPr>
        <p:spPr>
          <a:xfrm>
            <a:off x="6423503" y="3113027"/>
            <a:ext cx="1373598" cy="1100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Gestión de Tiempo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s-CL" sz="1050" b="1" spc="-6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ES" sz="1000" spc="-60" dirty="0">
                <a:latin typeface="Verdana"/>
                <a:cs typeface="Verdana"/>
              </a:rPr>
              <a:t>habilidad para gestionar eficientemente las tareas.</a:t>
            </a:r>
          </a:p>
        </p:txBody>
      </p:sp>
      <p:sp>
        <p:nvSpPr>
          <p:cNvPr id="556" name="object 59">
            <a:extLst>
              <a:ext uri="{FF2B5EF4-FFF2-40B4-BE49-F238E27FC236}">
                <a16:creationId xmlns:a16="http://schemas.microsoft.com/office/drawing/2014/main" id="{5C226B5D-8965-90F2-6D7B-7579B123E687}"/>
              </a:ext>
            </a:extLst>
          </p:cNvPr>
          <p:cNvSpPr txBox="1"/>
          <p:nvPr/>
        </p:nvSpPr>
        <p:spPr>
          <a:xfrm>
            <a:off x="3350835" y="1319471"/>
            <a:ext cx="1373598" cy="923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Comunicación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s-CL" sz="1050" b="1" spc="-60" dirty="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ES" sz="1000" spc="-60" dirty="0">
                <a:latin typeface="Verdana"/>
                <a:cs typeface="Verdana"/>
              </a:rPr>
              <a:t>Capacidad para expresarse de forma clara y efectiva</a:t>
            </a:r>
            <a:endParaRPr lang="es-ES" sz="1000" dirty="0">
              <a:latin typeface="Verdana"/>
              <a:cs typeface="Verdana"/>
            </a:endParaRPr>
          </a:p>
        </p:txBody>
      </p:sp>
      <p:sp>
        <p:nvSpPr>
          <p:cNvPr id="557" name="object 59">
            <a:extLst>
              <a:ext uri="{FF2B5EF4-FFF2-40B4-BE49-F238E27FC236}">
                <a16:creationId xmlns:a16="http://schemas.microsoft.com/office/drawing/2014/main" id="{191C43EB-774A-DB1C-2781-AF43771D6158}"/>
              </a:ext>
            </a:extLst>
          </p:cNvPr>
          <p:cNvSpPr txBox="1"/>
          <p:nvPr/>
        </p:nvSpPr>
        <p:spPr>
          <a:xfrm>
            <a:off x="5399883" y="1267679"/>
            <a:ext cx="1373598" cy="1122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Adaptación al Cambio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ES" sz="1000" spc="-60" dirty="0">
                <a:latin typeface="Verdana"/>
                <a:cs typeface="Verdana"/>
              </a:rPr>
              <a:t>capacidad para adaptarse a los cambios rápidos en la industria</a:t>
            </a:r>
            <a:endParaRPr lang="es-ES" sz="1000" dirty="0">
              <a:latin typeface="Verdana"/>
              <a:cs typeface="Verdana"/>
            </a:endParaRPr>
          </a:p>
        </p:txBody>
      </p:sp>
      <p:sp>
        <p:nvSpPr>
          <p:cNvPr id="558" name="object 59">
            <a:extLst>
              <a:ext uri="{FF2B5EF4-FFF2-40B4-BE49-F238E27FC236}">
                <a16:creationId xmlns:a16="http://schemas.microsoft.com/office/drawing/2014/main" id="{FF4D4A50-092B-0CE6-5A65-F4147A52E44A}"/>
              </a:ext>
            </a:extLst>
          </p:cNvPr>
          <p:cNvSpPr txBox="1"/>
          <p:nvPr/>
        </p:nvSpPr>
        <p:spPr>
          <a:xfrm>
            <a:off x="7549975" y="1241269"/>
            <a:ext cx="1373598" cy="1122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CL" sz="1050" b="1" spc="-60" dirty="0">
                <a:latin typeface="Verdana"/>
                <a:cs typeface="Verdana"/>
              </a:rPr>
              <a:t>Aprendizaje Continuo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s-ES" sz="1000" spc="-60" dirty="0">
                <a:latin typeface="Verdana"/>
                <a:cs typeface="Verdana"/>
              </a:rPr>
              <a:t>disposición para mantenerse al día y aprender constantemente.</a:t>
            </a:r>
          </a:p>
        </p:txBody>
      </p:sp>
      <p:sp>
        <p:nvSpPr>
          <p:cNvPr id="559" name="object 81">
            <a:extLst>
              <a:ext uri="{FF2B5EF4-FFF2-40B4-BE49-F238E27FC236}">
                <a16:creationId xmlns:a16="http://schemas.microsoft.com/office/drawing/2014/main" id="{BF21A3F3-5D55-C50D-E44F-F930585E4FED}"/>
              </a:ext>
            </a:extLst>
          </p:cNvPr>
          <p:cNvSpPr/>
          <p:nvPr/>
        </p:nvSpPr>
        <p:spPr>
          <a:xfrm rot="21171869">
            <a:off x="4955907" y="1860697"/>
            <a:ext cx="45719" cy="530238"/>
          </a:xfrm>
          <a:custGeom>
            <a:avLst/>
            <a:gdLst/>
            <a:ahLst/>
            <a:cxnLst/>
            <a:rect l="l" t="t" r="r" b="b"/>
            <a:pathLst>
              <a:path w="5080" h="1556385">
                <a:moveTo>
                  <a:pt x="0" y="1555799"/>
                </a:moveTo>
                <a:lnTo>
                  <a:pt x="4799" y="0"/>
                </a:lnTo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81">
            <a:extLst>
              <a:ext uri="{FF2B5EF4-FFF2-40B4-BE49-F238E27FC236}">
                <a16:creationId xmlns:a16="http://schemas.microsoft.com/office/drawing/2014/main" id="{A017878D-68AA-369D-7D14-9BC5FC212764}"/>
              </a:ext>
            </a:extLst>
          </p:cNvPr>
          <p:cNvSpPr/>
          <p:nvPr/>
        </p:nvSpPr>
        <p:spPr>
          <a:xfrm rot="21171869">
            <a:off x="6032061" y="3017880"/>
            <a:ext cx="99251" cy="828486"/>
          </a:xfrm>
          <a:custGeom>
            <a:avLst/>
            <a:gdLst/>
            <a:ahLst/>
            <a:cxnLst/>
            <a:rect l="l" t="t" r="r" b="b"/>
            <a:pathLst>
              <a:path w="5080" h="1556385">
                <a:moveTo>
                  <a:pt x="0" y="1555799"/>
                </a:moveTo>
                <a:lnTo>
                  <a:pt x="4799" y="0"/>
                </a:lnTo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81">
            <a:extLst>
              <a:ext uri="{FF2B5EF4-FFF2-40B4-BE49-F238E27FC236}">
                <a16:creationId xmlns:a16="http://schemas.microsoft.com/office/drawing/2014/main" id="{99A30D80-D33E-E6F3-C22D-991E3965D9FE}"/>
              </a:ext>
            </a:extLst>
          </p:cNvPr>
          <p:cNvSpPr/>
          <p:nvPr/>
        </p:nvSpPr>
        <p:spPr>
          <a:xfrm rot="21171869">
            <a:off x="6971778" y="1890052"/>
            <a:ext cx="77444" cy="640523"/>
          </a:xfrm>
          <a:custGeom>
            <a:avLst/>
            <a:gdLst/>
            <a:ahLst/>
            <a:cxnLst/>
            <a:rect l="l" t="t" r="r" b="b"/>
            <a:pathLst>
              <a:path w="5080" h="1556385">
                <a:moveTo>
                  <a:pt x="0" y="1555799"/>
                </a:moveTo>
                <a:lnTo>
                  <a:pt x="4799" y="0"/>
                </a:lnTo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81">
            <a:extLst>
              <a:ext uri="{FF2B5EF4-FFF2-40B4-BE49-F238E27FC236}">
                <a16:creationId xmlns:a16="http://schemas.microsoft.com/office/drawing/2014/main" id="{D4AC934D-E417-C034-67F2-B7757C434557}"/>
              </a:ext>
            </a:extLst>
          </p:cNvPr>
          <p:cNvSpPr/>
          <p:nvPr/>
        </p:nvSpPr>
        <p:spPr>
          <a:xfrm rot="21243844">
            <a:off x="7956286" y="3043014"/>
            <a:ext cx="79184" cy="903415"/>
          </a:xfrm>
          <a:custGeom>
            <a:avLst/>
            <a:gdLst/>
            <a:ahLst/>
            <a:cxnLst/>
            <a:rect l="l" t="t" r="r" b="b"/>
            <a:pathLst>
              <a:path w="5080" h="1556385">
                <a:moveTo>
                  <a:pt x="0" y="1555799"/>
                </a:moveTo>
                <a:lnTo>
                  <a:pt x="4799" y="0"/>
                </a:lnTo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Google Shape;530;p44">
            <a:extLst>
              <a:ext uri="{FF2B5EF4-FFF2-40B4-BE49-F238E27FC236}">
                <a16:creationId xmlns:a16="http://schemas.microsoft.com/office/drawing/2014/main" id="{ED836894-5C95-11AC-7605-AF666D562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403" y="208070"/>
            <a:ext cx="7453381" cy="96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dirty="0"/>
              <a:t>Competencias técnicas valoradas por la industria TI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076304013"/>
      </p:ext>
    </p:extLst>
  </p:cSld>
  <p:clrMapOvr>
    <a:masterClrMapping/>
  </p:clrMapOvr>
</p:sld>
</file>

<file path=ppt/theme/theme1.xml><?xml version="1.0" encoding="utf-8"?>
<a:theme xmlns:a="http://schemas.openxmlformats.org/drawingml/2006/main" name="Hello Creative World by Slidesgo">
  <a:themeElements>
    <a:clrScheme name="Simple Light">
      <a:dk1>
        <a:srgbClr val="424242"/>
      </a:dk1>
      <a:lt1>
        <a:srgbClr val="FFFFFF"/>
      </a:lt1>
      <a:dk2>
        <a:srgbClr val="1272ED"/>
      </a:dk2>
      <a:lt2>
        <a:srgbClr val="E6E6E6"/>
      </a:lt2>
      <a:accent1>
        <a:srgbClr val="1A7EFF"/>
      </a:accent1>
      <a:accent2>
        <a:srgbClr val="575757"/>
      </a:accent2>
      <a:accent3>
        <a:srgbClr val="4C9AFF"/>
      </a:accent3>
      <a:accent4>
        <a:srgbClr val="FFF09B"/>
      </a:accent4>
      <a:accent5>
        <a:srgbClr val="99C6FF"/>
      </a:accent5>
      <a:accent6>
        <a:srgbClr val="FFE96B"/>
      </a:accent6>
      <a:hlink>
        <a:srgbClr val="1272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671</Words>
  <Application>Microsoft Office PowerPoint</Application>
  <PresentationFormat>Presentación en pantalla (16:9)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Bebas Neue</vt:lpstr>
      <vt:lpstr>Microsoft Sans Serif</vt:lpstr>
      <vt:lpstr>Montserrat</vt:lpstr>
      <vt:lpstr>Montserrat ExtraBold</vt:lpstr>
      <vt:lpstr>Montserrat Light</vt:lpstr>
      <vt:lpstr>Tahoma</vt:lpstr>
      <vt:lpstr>Verdana</vt:lpstr>
      <vt:lpstr>Hello Creative World by Slidesgo</vt:lpstr>
      <vt:lpstr>DESARROLLO DE APLICACIONES FRONT-END TRAINEE V2.0</vt:lpstr>
      <vt:lpstr>Objetivos de aprendizaje</vt:lpstr>
      <vt:lpstr>El perfil y la Industria TI</vt:lpstr>
      <vt:lpstr>Introducción</vt:lpstr>
      <vt:lpstr>Presentación de PowerPoint</vt:lpstr>
      <vt:lpstr>Competencias técnicas valoradas por la industria TI</vt:lpstr>
      <vt:lpstr>Competencias técnicas valoradas por la industria TI</vt:lpstr>
      <vt:lpstr>Competencias técnicas valoradas por la industria TI</vt:lpstr>
      <vt:lpstr>Competencias técnicas valoradas por la industria TI</vt:lpstr>
      <vt:lpstr>El mercado laboral TI</vt:lpstr>
      <vt:lpstr>La Industria TI</vt:lpstr>
      <vt:lpstr>Aspectos clave y significativos: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 creative  world!</dc:title>
  <dc:creator>T</dc:creator>
  <cp:lastModifiedBy>Sabina Romero</cp:lastModifiedBy>
  <cp:revision>1</cp:revision>
  <dcterms:modified xsi:type="dcterms:W3CDTF">2024-07-19T17:03:01Z</dcterms:modified>
</cp:coreProperties>
</file>