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C04F0-4469-4C36-8BCF-ED367DE5F904}" v="1" dt="2024-07-19T18:51:12.345"/>
    <p1510:client id="{DB59E742-2BEC-4835-849F-24AE195FAA6F}" v="48" dt="2024-07-19T17:02:15.177"/>
  </p1510:revLst>
</p1510:revInfo>
</file>

<file path=ppt/tableStyles.xml><?xml version="1.0" encoding="utf-8"?>
<a:tblStyleLst xmlns:a="http://schemas.openxmlformats.org/drawingml/2006/main" def="{626FB766-6123-4338-A91D-107F99260EA4}">
  <a:tblStyle styleId="{626FB766-6123-4338-A91D-107F99260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2" y="-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ina Romero" userId="f3739af6d7ef6853" providerId="LiveId" clId="{B0C3D25B-A437-42DA-ADCF-5E6C21D60884}"/>
    <pc:docChg chg="undo custSel addSld modSld">
      <pc:chgData name="Sabina Romero" userId="f3739af6d7ef6853" providerId="LiveId" clId="{B0C3D25B-A437-42DA-ADCF-5E6C21D60884}" dt="2024-07-19T15:36:26.827" v="1010" actId="207"/>
      <pc:docMkLst>
        <pc:docMk/>
      </pc:docMkLst>
      <pc:sldChg chg="modSp mod">
        <pc:chgData name="Sabina Romero" userId="f3739af6d7ef6853" providerId="LiveId" clId="{B0C3D25B-A437-42DA-ADCF-5E6C21D60884}" dt="2024-07-11T23:32:33.910" v="846" actId="6549"/>
        <pc:sldMkLst>
          <pc:docMk/>
          <pc:sldMk cId="0" sldId="256"/>
        </pc:sldMkLst>
        <pc:spChg chg="mod">
          <ac:chgData name="Sabina Romero" userId="f3739af6d7ef6853" providerId="LiveId" clId="{B0C3D25B-A437-42DA-ADCF-5E6C21D60884}" dt="2024-07-11T23:32:33.910" v="846" actId="6549"/>
          <ac:spMkLst>
            <pc:docMk/>
            <pc:sldMk cId="0" sldId="256"/>
            <ac:spMk id="24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15:49.552" v="49" actId="20577"/>
          <ac:spMkLst>
            <pc:docMk/>
            <pc:sldMk cId="0" sldId="256"/>
            <ac:spMk id="249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24:54.487" v="643" actId="403"/>
        <pc:sldMkLst>
          <pc:docMk/>
          <pc:sldMk cId="0" sldId="257"/>
        </pc:sldMkLst>
        <pc:spChg chg="mod">
          <ac:chgData name="Sabina Romero" userId="f3739af6d7ef6853" providerId="LiveId" clId="{B0C3D25B-A437-42DA-ADCF-5E6C21D60884}" dt="2024-07-11T23:24:54.487" v="643" actId="403"/>
          <ac:spMkLst>
            <pc:docMk/>
            <pc:sldMk cId="0" sldId="257"/>
            <ac:spMk id="26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2:49.417" v="198" actId="20577"/>
          <ac:spMkLst>
            <pc:docMk/>
            <pc:sldMk cId="0" sldId="257"/>
            <ac:spMk id="261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26:11.930" v="654" actId="20577"/>
        <pc:sldMkLst>
          <pc:docMk/>
          <pc:sldMk cId="0" sldId="258"/>
        </pc:sldMkLst>
        <pc:spChg chg="mod">
          <ac:chgData name="Sabina Romero" userId="f3739af6d7ef6853" providerId="LiveId" clId="{B0C3D25B-A437-42DA-ADCF-5E6C21D60884}" dt="2024-07-11T23:25:20.255" v="649" actId="20577"/>
          <ac:spMkLst>
            <pc:docMk/>
            <pc:sldMk cId="0" sldId="258"/>
            <ac:spMk id="26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6:11.930" v="654" actId="20577"/>
          <ac:spMkLst>
            <pc:docMk/>
            <pc:sldMk cId="0" sldId="258"/>
            <ac:spMk id="270" creationId="{00000000-0000-0000-0000-000000000000}"/>
          </ac:spMkLst>
        </pc:spChg>
      </pc:sldChg>
      <pc:sldChg chg="addSp delSp modSp mod">
        <pc:chgData name="Sabina Romero" userId="f3739af6d7ef6853" providerId="LiveId" clId="{B0C3D25B-A437-42DA-ADCF-5E6C21D60884}" dt="2024-07-11T23:29:05.603" v="727" actId="1076"/>
        <pc:sldMkLst>
          <pc:docMk/>
          <pc:sldMk cId="0" sldId="259"/>
        </pc:sldMkLst>
        <pc:spChg chg="add del mod">
          <ac:chgData name="Sabina Romero" userId="f3739af6d7ef6853" providerId="LiveId" clId="{B0C3D25B-A437-42DA-ADCF-5E6C21D60884}" dt="2024-07-11T23:27:19.200" v="688" actId="478"/>
          <ac:spMkLst>
            <pc:docMk/>
            <pc:sldMk cId="0" sldId="259"/>
            <ac:spMk id="4" creationId="{8B4DEBBA-D963-8A68-7BA8-470CC782B649}"/>
          </ac:spMkLst>
        </pc:spChg>
        <pc:spChg chg="add del mod">
          <ac:chgData name="Sabina Romero" userId="f3739af6d7ef6853" providerId="LiveId" clId="{B0C3D25B-A437-42DA-ADCF-5E6C21D60884}" dt="2024-07-11T23:27:28.415" v="690" actId="478"/>
          <ac:spMkLst>
            <pc:docMk/>
            <pc:sldMk cId="0" sldId="259"/>
            <ac:spMk id="6" creationId="{BE14EAF3-D75F-3D12-25A0-E91E219DA07A}"/>
          </ac:spMkLst>
        </pc:spChg>
        <pc:spChg chg="add del mod">
          <ac:chgData name="Sabina Romero" userId="f3739af6d7ef6853" providerId="LiveId" clId="{B0C3D25B-A437-42DA-ADCF-5E6C21D60884}" dt="2024-07-11T23:27:48.333" v="694" actId="478"/>
          <ac:spMkLst>
            <pc:docMk/>
            <pc:sldMk cId="0" sldId="259"/>
            <ac:spMk id="8" creationId="{340F1DDD-A77A-5E96-36E1-934E72751E74}"/>
          </ac:spMkLst>
        </pc:spChg>
        <pc:spChg chg="add del mod">
          <ac:chgData name="Sabina Romero" userId="f3739af6d7ef6853" providerId="LiveId" clId="{B0C3D25B-A437-42DA-ADCF-5E6C21D60884}" dt="2024-07-11T23:28:45.918" v="711" actId="478"/>
          <ac:spMkLst>
            <pc:docMk/>
            <pc:sldMk cId="0" sldId="259"/>
            <ac:spMk id="10" creationId="{7005E5A4-0935-FDDE-9FAF-8C9849804E3A}"/>
          </ac:spMkLst>
        </pc:spChg>
        <pc:spChg chg="add del mod">
          <ac:chgData name="Sabina Romero" userId="f3739af6d7ef6853" providerId="LiveId" clId="{B0C3D25B-A437-42DA-ADCF-5E6C21D60884}" dt="2024-07-11T23:29:01.546" v="726" actId="478"/>
          <ac:spMkLst>
            <pc:docMk/>
            <pc:sldMk cId="0" sldId="259"/>
            <ac:spMk id="12" creationId="{FD657E64-EC81-7C5D-8C4C-3723D5C56641}"/>
          </ac:spMkLst>
        </pc:spChg>
        <pc:spChg chg="mod">
          <ac:chgData name="Sabina Romero" userId="f3739af6d7ef6853" providerId="LiveId" clId="{B0C3D25B-A437-42DA-ADCF-5E6C21D60884}" dt="2024-07-11T23:27:33.472" v="691" actId="1076"/>
          <ac:spMkLst>
            <pc:docMk/>
            <pc:sldMk cId="0" sldId="259"/>
            <ac:spMk id="28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6:31.859" v="680" actId="20577"/>
          <ac:spMkLst>
            <pc:docMk/>
            <pc:sldMk cId="0" sldId="259"/>
            <ac:spMk id="282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8:35.828" v="700" actId="1076"/>
          <ac:spMkLst>
            <pc:docMk/>
            <pc:sldMk cId="0" sldId="259"/>
            <ac:spMk id="283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7:01.485" v="686"/>
          <ac:spMkLst>
            <pc:docMk/>
            <pc:sldMk cId="0" sldId="259"/>
            <ac:spMk id="285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8:49.204" v="712" actId="1076"/>
          <ac:spMkLst>
            <pc:docMk/>
            <pc:sldMk cId="0" sldId="259"/>
            <ac:spMk id="28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7:53.117" v="695" actId="1076"/>
          <ac:spMkLst>
            <pc:docMk/>
            <pc:sldMk cId="0" sldId="259"/>
            <ac:spMk id="28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9:05.603" v="727" actId="1076"/>
          <ac:spMkLst>
            <pc:docMk/>
            <pc:sldMk cId="0" sldId="259"/>
            <ac:spMk id="291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27:25.393" v="689" actId="478"/>
          <ac:spMkLst>
            <pc:docMk/>
            <pc:sldMk cId="0" sldId="259"/>
            <ac:spMk id="293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28:32.223" v="699" actId="478"/>
          <ac:spMkLst>
            <pc:docMk/>
            <pc:sldMk cId="0" sldId="259"/>
            <ac:spMk id="294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7:16.080" v="687" actId="478"/>
          <ac:spMkLst>
            <pc:docMk/>
            <pc:sldMk cId="0" sldId="259"/>
            <ac:spMk id="295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8:44.094" v="710" actId="478"/>
          <ac:spMkLst>
            <pc:docMk/>
            <pc:sldMk cId="0" sldId="259"/>
            <ac:spMk id="296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7:46.632" v="693" actId="478"/>
          <ac:spMkLst>
            <pc:docMk/>
            <pc:sldMk cId="0" sldId="259"/>
            <ac:spMk id="297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8:59.535" v="725" actId="478"/>
          <ac:spMkLst>
            <pc:docMk/>
            <pc:sldMk cId="0" sldId="259"/>
            <ac:spMk id="298" creationId="{00000000-0000-0000-0000-000000000000}"/>
          </ac:spMkLst>
        </pc:spChg>
      </pc:sldChg>
      <pc:sldChg chg="addSp delSp modSp mod">
        <pc:chgData name="Sabina Romero" userId="f3739af6d7ef6853" providerId="LiveId" clId="{B0C3D25B-A437-42DA-ADCF-5E6C21D60884}" dt="2024-07-11T23:32:27.954" v="845" actId="1076"/>
        <pc:sldMkLst>
          <pc:docMk/>
          <pc:sldMk cId="0" sldId="260"/>
        </pc:sldMkLst>
        <pc:spChg chg="add del mod">
          <ac:chgData name="Sabina Romero" userId="f3739af6d7ef6853" providerId="LiveId" clId="{B0C3D25B-A437-42DA-ADCF-5E6C21D60884}" dt="2024-07-11T23:32:09.367" v="819" actId="478"/>
          <ac:spMkLst>
            <pc:docMk/>
            <pc:sldMk cId="0" sldId="260"/>
            <ac:spMk id="4" creationId="{F56C9523-3A1B-E8DC-8567-87913904D195}"/>
          </ac:spMkLst>
        </pc:spChg>
        <pc:spChg chg="mod">
          <ac:chgData name="Sabina Romero" userId="f3739af6d7ef6853" providerId="LiveId" clId="{B0C3D25B-A437-42DA-ADCF-5E6C21D60884}" dt="2024-07-11T23:32:27.954" v="845" actId="1076"/>
          <ac:spMkLst>
            <pc:docMk/>
            <pc:sldMk cId="0" sldId="260"/>
            <ac:spMk id="303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31:58.328" v="816" actId="478"/>
          <ac:spMkLst>
            <pc:docMk/>
            <pc:sldMk cId="0" sldId="260"/>
            <ac:spMk id="304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32:06.192" v="818" actId="478"/>
          <ac:spMkLst>
            <pc:docMk/>
            <pc:sldMk cId="0" sldId="260"/>
            <ac:spMk id="305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1:28.895" v="814" actId="14100"/>
        <pc:sldMkLst>
          <pc:docMk/>
          <pc:sldMk cId="0" sldId="261"/>
        </pc:sldMkLst>
        <pc:spChg chg="mod">
          <ac:chgData name="Sabina Romero" userId="f3739af6d7ef6853" providerId="LiveId" clId="{B0C3D25B-A437-42DA-ADCF-5E6C21D60884}" dt="2024-07-11T23:30:53.979" v="800" actId="1076"/>
          <ac:spMkLst>
            <pc:docMk/>
            <pc:sldMk cId="0" sldId="261"/>
            <ac:spMk id="51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1:28.895" v="814" actId="14100"/>
          <ac:spMkLst>
            <pc:docMk/>
            <pc:sldMk cId="0" sldId="261"/>
            <ac:spMk id="518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4:27.261" v="891" actId="14100"/>
        <pc:sldMkLst>
          <pc:docMk/>
          <pc:sldMk cId="0" sldId="262"/>
        </pc:sldMkLst>
        <pc:spChg chg="mod">
          <ac:chgData name="Sabina Romero" userId="f3739af6d7ef6853" providerId="LiveId" clId="{B0C3D25B-A437-42DA-ADCF-5E6C21D60884}" dt="2024-07-11T23:34:27.261" v="891" actId="14100"/>
          <ac:spMkLst>
            <pc:docMk/>
            <pc:sldMk cId="0" sldId="262"/>
            <ac:spMk id="52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3:46.674" v="871" actId="14100"/>
          <ac:spMkLst>
            <pc:docMk/>
            <pc:sldMk cId="0" sldId="262"/>
            <ac:spMk id="530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7:22.608" v="933" actId="20577"/>
        <pc:sldMkLst>
          <pc:docMk/>
          <pc:sldMk cId="0" sldId="263"/>
        </pc:sldMkLst>
        <pc:spChg chg="mod">
          <ac:chgData name="Sabina Romero" userId="f3739af6d7ef6853" providerId="LiveId" clId="{B0C3D25B-A437-42DA-ADCF-5E6C21D60884}" dt="2024-07-11T23:36:59.751" v="924" actId="20577"/>
          <ac:spMkLst>
            <pc:docMk/>
            <pc:sldMk cId="0" sldId="263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5:53.675" v="902" actId="14100"/>
          <ac:spMkLst>
            <pc:docMk/>
            <pc:sldMk cId="0" sldId="263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6:41.586" v="919" actId="14100"/>
          <ac:spMkLst>
            <pc:docMk/>
            <pc:sldMk cId="0" sldId="263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7:22.608" v="933" actId="20577"/>
          <ac:spMkLst>
            <pc:docMk/>
            <pc:sldMk cId="0" sldId="263"/>
            <ac:spMk id="54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5:33.634" v="896" actId="6549"/>
          <ac:spMkLst>
            <pc:docMk/>
            <pc:sldMk cId="0" sldId="263"/>
            <ac:spMk id="541" creationId="{00000000-0000-0000-0000-000000000000}"/>
          </ac:spMkLst>
        </pc:spChg>
        <pc:picChg chg="mod">
          <ac:chgData name="Sabina Romero" userId="f3739af6d7ef6853" providerId="LiveId" clId="{B0C3D25B-A437-42DA-ADCF-5E6C21D60884}" dt="2024-07-11T23:35:37.189" v="897" actId="1076"/>
          <ac:picMkLst>
            <pc:docMk/>
            <pc:sldMk cId="0" sldId="263"/>
            <ac:picMk id="3" creationId="{60E9DCB8-4A01-DCC7-8843-2B77645330F2}"/>
          </ac:picMkLst>
        </pc:picChg>
      </pc:sldChg>
      <pc:sldChg chg="modSp mod">
        <pc:chgData name="Sabina Romero" userId="f3739af6d7ef6853" providerId="LiveId" clId="{B0C3D25B-A437-42DA-ADCF-5E6C21D60884}" dt="2024-07-19T15:36:26.827" v="1010" actId="207"/>
        <pc:sldMkLst>
          <pc:docMk/>
          <pc:sldMk cId="0" sldId="308"/>
        </pc:sldMkLst>
        <pc:spChg chg="mod">
          <ac:chgData name="Sabina Romero" userId="f3739af6d7ef6853" providerId="LiveId" clId="{B0C3D25B-A437-42DA-ADCF-5E6C21D60884}" dt="2024-07-19T15:36:26.827" v="1010" actId="207"/>
          <ac:spMkLst>
            <pc:docMk/>
            <pc:sldMk cId="0" sldId="308"/>
            <ac:spMk id="12548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9T15:35:50.545" v="1008" actId="208"/>
        <pc:sldMkLst>
          <pc:docMk/>
          <pc:sldMk cId="0" sldId="317"/>
        </pc:sldMkLst>
        <pc:spChg chg="mod">
          <ac:chgData name="Sabina Romero" userId="f3739af6d7ef6853" providerId="LiveId" clId="{B0C3D25B-A437-42DA-ADCF-5E6C21D60884}" dt="2024-07-19T15:35:50.545" v="1008" actId="208"/>
          <ac:spMkLst>
            <pc:docMk/>
            <pc:sldMk cId="0" sldId="317"/>
            <ac:spMk id="14647" creationId="{00000000-0000-0000-0000-000000000000}"/>
          </ac:spMkLst>
        </pc:spChg>
        <pc:spChg chg="mod">
          <ac:chgData name="Sabina Romero" userId="f3739af6d7ef6853" providerId="LiveId" clId="{B0C3D25B-A437-42DA-ADCF-5E6C21D60884}" dt="2024-07-19T15:35:50.545" v="1008" actId="208"/>
          <ac:spMkLst>
            <pc:docMk/>
            <pc:sldMk cId="0" sldId="317"/>
            <ac:spMk id="14648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38:52.889" v="965" actId="20577"/>
        <pc:sldMkLst>
          <pc:docMk/>
          <pc:sldMk cId="3355810145" sldId="320"/>
        </pc:sldMkLst>
        <pc:spChg chg="mod">
          <ac:chgData name="Sabina Romero" userId="f3739af6d7ef6853" providerId="LiveId" clId="{B0C3D25B-A437-42DA-ADCF-5E6C21D60884}" dt="2024-07-11T23:38:08.748" v="942"/>
          <ac:spMkLst>
            <pc:docMk/>
            <pc:sldMk cId="3355810145" sldId="320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7:43.455" v="937" actId="14100"/>
          <ac:spMkLst>
            <pc:docMk/>
            <pc:sldMk cId="3355810145" sldId="320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8:29.914" v="952" actId="20577"/>
          <ac:spMkLst>
            <pc:docMk/>
            <pc:sldMk cId="3355810145" sldId="320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8:52.889" v="965" actId="20577"/>
          <ac:spMkLst>
            <pc:docMk/>
            <pc:sldMk cId="3355810145" sldId="320"/>
            <ac:spMk id="540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41:23.828" v="986" actId="6549"/>
        <pc:sldMkLst>
          <pc:docMk/>
          <pc:sldMk cId="1995324912" sldId="321"/>
        </pc:sldMkLst>
        <pc:spChg chg="mod">
          <ac:chgData name="Sabina Romero" userId="f3739af6d7ef6853" providerId="LiveId" clId="{B0C3D25B-A437-42DA-ADCF-5E6C21D60884}" dt="2024-07-11T23:40:56.626" v="973"/>
          <ac:spMkLst>
            <pc:docMk/>
            <pc:sldMk cId="1995324912" sldId="321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0:34.679" v="969" actId="14100"/>
          <ac:spMkLst>
            <pc:docMk/>
            <pc:sldMk cId="1995324912" sldId="321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0:48.520" v="972" actId="6549"/>
          <ac:spMkLst>
            <pc:docMk/>
            <pc:sldMk cId="1995324912" sldId="321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1:23.828" v="986" actId="6549"/>
          <ac:spMkLst>
            <pc:docMk/>
            <pc:sldMk cId="1995324912" sldId="321"/>
            <ac:spMk id="540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45:27.686" v="1006" actId="6549"/>
        <pc:sldMkLst>
          <pc:docMk/>
          <pc:sldMk cId="733147043" sldId="322"/>
        </pc:sldMkLst>
        <pc:spChg chg="mod">
          <ac:chgData name="Sabina Romero" userId="f3739af6d7ef6853" providerId="LiveId" clId="{B0C3D25B-A437-42DA-ADCF-5E6C21D60884}" dt="2024-07-11T23:43:44.529" v="989"/>
          <ac:spMkLst>
            <pc:docMk/>
            <pc:sldMk cId="733147043" sldId="322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3:37.003" v="988" actId="14100"/>
          <ac:spMkLst>
            <pc:docMk/>
            <pc:sldMk cId="733147043" sldId="322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3:58.129" v="994" actId="6549"/>
          <ac:spMkLst>
            <pc:docMk/>
            <pc:sldMk cId="733147043" sldId="322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5:27.686" v="1006" actId="6549"/>
          <ac:spMkLst>
            <pc:docMk/>
            <pc:sldMk cId="733147043" sldId="322"/>
            <ac:spMk id="540" creationId="{00000000-0000-0000-0000-000000000000}"/>
          </ac:spMkLst>
        </pc:spChg>
      </pc:sldChg>
    </pc:docChg>
  </pc:docChgLst>
  <pc:docChgLst>
    <pc:chgData name="Sabina Romero" userId="f3739af6d7ef6853" providerId="LiveId" clId="{141C04F0-4469-4C36-8BCF-ED367DE5F904}"/>
    <pc:docChg chg="undo custSel addSld delSld modSld">
      <pc:chgData name="Sabina Romero" userId="f3739af6d7ef6853" providerId="LiveId" clId="{141C04F0-4469-4C36-8BCF-ED367DE5F904}" dt="2024-07-19T19:15:43.090" v="1012" actId="1076"/>
      <pc:docMkLst>
        <pc:docMk/>
      </pc:docMkLst>
      <pc:sldChg chg="modSp mod">
        <pc:chgData name="Sabina Romero" userId="f3739af6d7ef6853" providerId="LiveId" clId="{141C04F0-4469-4C36-8BCF-ED367DE5F904}" dt="2024-07-19T18:31:00.250" v="47" actId="20577"/>
        <pc:sldMkLst>
          <pc:docMk/>
          <pc:sldMk cId="0" sldId="256"/>
        </pc:sldMkLst>
        <pc:spChg chg="mod">
          <ac:chgData name="Sabina Romero" userId="f3739af6d7ef6853" providerId="LiveId" clId="{141C04F0-4469-4C36-8BCF-ED367DE5F904}" dt="2024-07-19T18:31:00.250" v="47" actId="20577"/>
          <ac:spMkLst>
            <pc:docMk/>
            <pc:sldMk cId="0" sldId="256"/>
            <ac:spMk id="248" creationId="{00000000-0000-0000-0000-000000000000}"/>
          </ac:spMkLst>
        </pc:spChg>
      </pc:sldChg>
      <pc:sldChg chg="modSp mod">
        <pc:chgData name="Sabina Romero" userId="f3739af6d7ef6853" providerId="LiveId" clId="{141C04F0-4469-4C36-8BCF-ED367DE5F904}" dt="2024-07-19T18:32:34.055" v="115" actId="123"/>
        <pc:sldMkLst>
          <pc:docMk/>
          <pc:sldMk cId="0" sldId="257"/>
        </pc:sldMkLst>
        <pc:spChg chg="mod">
          <ac:chgData name="Sabina Romero" userId="f3739af6d7ef6853" providerId="LiveId" clId="{141C04F0-4469-4C36-8BCF-ED367DE5F904}" dt="2024-07-19T18:32:34.055" v="115" actId="123"/>
          <ac:spMkLst>
            <pc:docMk/>
            <pc:sldMk cId="0" sldId="257"/>
            <ac:spMk id="260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31:25.171" v="48"/>
          <ac:spMkLst>
            <pc:docMk/>
            <pc:sldMk cId="0" sldId="257"/>
            <ac:spMk id="261" creationId="{00000000-0000-0000-0000-000000000000}"/>
          </ac:spMkLst>
        </pc:spChg>
      </pc:sldChg>
      <pc:sldChg chg="del">
        <pc:chgData name="Sabina Romero" userId="f3739af6d7ef6853" providerId="LiveId" clId="{141C04F0-4469-4C36-8BCF-ED367DE5F904}" dt="2024-07-19T18:39:14.683" v="116" actId="47"/>
        <pc:sldMkLst>
          <pc:docMk/>
          <pc:sldMk cId="0" sldId="258"/>
        </pc:sldMkLst>
      </pc:sldChg>
      <pc:sldChg chg="del">
        <pc:chgData name="Sabina Romero" userId="f3739af6d7ef6853" providerId="LiveId" clId="{141C04F0-4469-4C36-8BCF-ED367DE5F904}" dt="2024-07-19T18:39:18.139" v="117" actId="47"/>
        <pc:sldMkLst>
          <pc:docMk/>
          <pc:sldMk cId="0" sldId="261"/>
        </pc:sldMkLst>
      </pc:sldChg>
      <pc:sldChg chg="modSp mod">
        <pc:chgData name="Sabina Romero" userId="f3739af6d7ef6853" providerId="LiveId" clId="{141C04F0-4469-4C36-8BCF-ED367DE5F904}" dt="2024-07-19T18:41:17.694" v="205" actId="1076"/>
        <pc:sldMkLst>
          <pc:docMk/>
          <pc:sldMk cId="0" sldId="262"/>
        </pc:sldMkLst>
        <pc:spChg chg="mod">
          <ac:chgData name="Sabina Romero" userId="f3739af6d7ef6853" providerId="LiveId" clId="{141C04F0-4469-4C36-8BCF-ED367DE5F904}" dt="2024-07-19T18:41:17.694" v="205" actId="1076"/>
          <ac:spMkLst>
            <pc:docMk/>
            <pc:sldMk cId="0" sldId="262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0:36.336" v="195" actId="20577"/>
          <ac:spMkLst>
            <pc:docMk/>
            <pc:sldMk cId="0" sldId="262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2:16.229" v="270" actId="313"/>
        <pc:sldMkLst>
          <pc:docMk/>
          <pc:sldMk cId="264467382" sldId="265"/>
        </pc:sldMkLst>
        <pc:spChg chg="mod">
          <ac:chgData name="Sabina Romero" userId="f3739af6d7ef6853" providerId="LiveId" clId="{141C04F0-4469-4C36-8BCF-ED367DE5F904}" dt="2024-07-19T18:42:16.229" v="270" actId="313"/>
          <ac:spMkLst>
            <pc:docMk/>
            <pc:sldMk cId="264467382" sldId="265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1:52.807" v="262" actId="20577"/>
          <ac:spMkLst>
            <pc:docMk/>
            <pc:sldMk cId="264467382" sldId="265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4:57.994" v="520" actId="33524"/>
        <pc:sldMkLst>
          <pc:docMk/>
          <pc:sldMk cId="491740531" sldId="266"/>
        </pc:sldMkLst>
        <pc:spChg chg="mod">
          <ac:chgData name="Sabina Romero" userId="f3739af6d7ef6853" providerId="LiveId" clId="{141C04F0-4469-4C36-8BCF-ED367DE5F904}" dt="2024-07-19T18:44:57.994" v="520" actId="33524"/>
          <ac:spMkLst>
            <pc:docMk/>
            <pc:sldMk cId="491740531" sldId="266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3:00.681" v="330" actId="20577"/>
          <ac:spMkLst>
            <pc:docMk/>
            <pc:sldMk cId="491740531" sldId="266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7:05.220" v="625" actId="20577"/>
        <pc:sldMkLst>
          <pc:docMk/>
          <pc:sldMk cId="1333471249" sldId="267"/>
        </pc:sldMkLst>
        <pc:spChg chg="mod">
          <ac:chgData name="Sabina Romero" userId="f3739af6d7ef6853" providerId="LiveId" clId="{141C04F0-4469-4C36-8BCF-ED367DE5F904}" dt="2024-07-19T18:47:05.220" v="625" actId="20577"/>
          <ac:spMkLst>
            <pc:docMk/>
            <pc:sldMk cId="1333471249" sldId="267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5:32.001" v="570" actId="20577"/>
          <ac:spMkLst>
            <pc:docMk/>
            <pc:sldMk cId="1333471249" sldId="267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7:12.780" v="627" actId="20577"/>
        <pc:sldMkLst>
          <pc:docMk/>
          <pc:sldMk cId="3296504503" sldId="268"/>
        </pc:sldMkLst>
        <pc:spChg chg="mod">
          <ac:chgData name="Sabina Romero" userId="f3739af6d7ef6853" providerId="LiveId" clId="{141C04F0-4469-4C36-8BCF-ED367DE5F904}" dt="2024-07-19T18:47:12.780" v="627" actId="20577"/>
          <ac:spMkLst>
            <pc:docMk/>
            <pc:sldMk cId="3296504503" sldId="268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6:31.370" v="620" actId="20577"/>
          <ac:spMkLst>
            <pc:docMk/>
            <pc:sldMk cId="3296504503" sldId="268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8:11.600" v="687" actId="313"/>
        <pc:sldMkLst>
          <pc:docMk/>
          <pc:sldMk cId="1057643957" sldId="269"/>
        </pc:sldMkLst>
        <pc:spChg chg="mod">
          <ac:chgData name="Sabina Romero" userId="f3739af6d7ef6853" providerId="LiveId" clId="{141C04F0-4469-4C36-8BCF-ED367DE5F904}" dt="2024-07-19T18:48:11.600" v="687" actId="313"/>
          <ac:spMkLst>
            <pc:docMk/>
            <pc:sldMk cId="1057643957" sldId="269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7:53.920" v="685" actId="20577"/>
          <ac:spMkLst>
            <pc:docMk/>
            <pc:sldMk cId="1057643957" sldId="269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9:04.697" v="740" actId="313"/>
        <pc:sldMkLst>
          <pc:docMk/>
          <pc:sldMk cId="3935105938" sldId="270"/>
        </pc:sldMkLst>
        <pc:spChg chg="mod">
          <ac:chgData name="Sabina Romero" userId="f3739af6d7ef6853" providerId="LiveId" clId="{141C04F0-4469-4C36-8BCF-ED367DE5F904}" dt="2024-07-19T18:49:04.697" v="740" actId="313"/>
          <ac:spMkLst>
            <pc:docMk/>
            <pc:sldMk cId="3935105938" sldId="270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8:46.263" v="734" actId="20577"/>
          <ac:spMkLst>
            <pc:docMk/>
            <pc:sldMk cId="3935105938" sldId="270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49:50.618" v="783" actId="313"/>
        <pc:sldMkLst>
          <pc:docMk/>
          <pc:sldMk cId="3450066706" sldId="271"/>
        </pc:sldMkLst>
        <pc:spChg chg="mod">
          <ac:chgData name="Sabina Romero" userId="f3739af6d7ef6853" providerId="LiveId" clId="{141C04F0-4469-4C36-8BCF-ED367DE5F904}" dt="2024-07-19T18:49:50.618" v="783" actId="313"/>
          <ac:spMkLst>
            <pc:docMk/>
            <pc:sldMk cId="3450066706" sldId="271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49:35.165" v="778" actId="20577"/>
          <ac:spMkLst>
            <pc:docMk/>
            <pc:sldMk cId="3450066706" sldId="271"/>
            <ac:spMk id="530" creationId="{00000000-0000-0000-0000-000000000000}"/>
          </ac:spMkLst>
        </pc:spChg>
      </pc:sldChg>
      <pc:sldChg chg="modSp add mod">
        <pc:chgData name="Sabina Romero" userId="f3739af6d7ef6853" providerId="LiveId" clId="{141C04F0-4469-4C36-8BCF-ED367DE5F904}" dt="2024-07-19T18:50:36.130" v="832" actId="313"/>
        <pc:sldMkLst>
          <pc:docMk/>
          <pc:sldMk cId="3724671524" sldId="272"/>
        </pc:sldMkLst>
        <pc:spChg chg="mod">
          <ac:chgData name="Sabina Romero" userId="f3739af6d7ef6853" providerId="LiveId" clId="{141C04F0-4469-4C36-8BCF-ED367DE5F904}" dt="2024-07-19T18:50:36.130" v="832" actId="313"/>
          <ac:spMkLst>
            <pc:docMk/>
            <pc:sldMk cId="3724671524" sldId="272"/>
            <ac:spMk id="528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50:17.474" v="825" actId="20577"/>
          <ac:spMkLst>
            <pc:docMk/>
            <pc:sldMk cId="3724671524" sldId="272"/>
            <ac:spMk id="530" creationId="{00000000-0000-0000-0000-000000000000}"/>
          </ac:spMkLst>
        </pc:spChg>
      </pc:sldChg>
      <pc:sldChg chg="addSp delSp modSp add mod">
        <pc:chgData name="Sabina Romero" userId="f3739af6d7ef6853" providerId="LiveId" clId="{141C04F0-4469-4C36-8BCF-ED367DE5F904}" dt="2024-07-19T19:12:10.559" v="965" actId="20577"/>
        <pc:sldMkLst>
          <pc:docMk/>
          <pc:sldMk cId="0" sldId="274"/>
        </pc:sldMkLst>
        <pc:spChg chg="mod">
          <ac:chgData name="Sabina Romero" userId="f3739af6d7ef6853" providerId="LiveId" clId="{141C04F0-4469-4C36-8BCF-ED367DE5F904}" dt="2024-07-19T19:06:05.040" v="870" actId="20577"/>
          <ac:spMkLst>
            <pc:docMk/>
            <pc:sldMk cId="0" sldId="274"/>
            <ac:spMk id="811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9:07:30.651" v="926" actId="313"/>
          <ac:spMkLst>
            <pc:docMk/>
            <pc:sldMk cId="0" sldId="274"/>
            <ac:spMk id="812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9:12:03.304" v="943" actId="20577"/>
          <ac:spMkLst>
            <pc:docMk/>
            <pc:sldMk cId="0" sldId="274"/>
            <ac:spMk id="813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9:12:10.559" v="965" actId="20577"/>
          <ac:spMkLst>
            <pc:docMk/>
            <pc:sldMk cId="0" sldId="274"/>
            <ac:spMk id="814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8:51:19.643" v="846" actId="20577"/>
          <ac:spMkLst>
            <pc:docMk/>
            <pc:sldMk cId="0" sldId="274"/>
            <ac:spMk id="888" creationId="{00000000-0000-0000-0000-000000000000}"/>
          </ac:spMkLst>
        </pc:spChg>
        <pc:grpChg chg="del">
          <ac:chgData name="Sabina Romero" userId="f3739af6d7ef6853" providerId="LiveId" clId="{141C04F0-4469-4C36-8BCF-ED367DE5F904}" dt="2024-07-19T18:51:30.357" v="847" actId="478"/>
          <ac:grpSpMkLst>
            <pc:docMk/>
            <pc:sldMk cId="0" sldId="274"/>
            <ac:grpSpMk id="815" creationId="{00000000-0000-0000-0000-000000000000}"/>
          </ac:grpSpMkLst>
        </pc:grpChg>
        <pc:picChg chg="add del mod">
          <ac:chgData name="Sabina Romero" userId="f3739af6d7ef6853" providerId="LiveId" clId="{141C04F0-4469-4C36-8BCF-ED367DE5F904}" dt="2024-07-19T18:51:36.517" v="850" actId="478"/>
          <ac:picMkLst>
            <pc:docMk/>
            <pc:sldMk cId="0" sldId="274"/>
            <ac:picMk id="3" creationId="{EC295DED-21B7-1090-8697-80F363CBC941}"/>
          </ac:picMkLst>
        </pc:picChg>
        <pc:picChg chg="add mod">
          <ac:chgData name="Sabina Romero" userId="f3739af6d7ef6853" providerId="LiveId" clId="{141C04F0-4469-4C36-8BCF-ED367DE5F904}" dt="2024-07-19T19:05:54.925" v="852" actId="1076"/>
          <ac:picMkLst>
            <pc:docMk/>
            <pc:sldMk cId="0" sldId="274"/>
            <ac:picMk id="5" creationId="{9C6A2CDF-F136-713E-707D-5A9A06D11726}"/>
          </ac:picMkLst>
        </pc:picChg>
        <pc:picChg chg="add del">
          <ac:chgData name="Sabina Romero" userId="f3739af6d7ef6853" providerId="LiveId" clId="{141C04F0-4469-4C36-8BCF-ED367DE5F904}" dt="2024-07-19T19:07:01.343" v="872" actId="478"/>
          <ac:picMkLst>
            <pc:docMk/>
            <pc:sldMk cId="0" sldId="274"/>
            <ac:picMk id="7" creationId="{B979631F-9AEE-3343-7090-15CFE7837EEE}"/>
          </ac:picMkLst>
        </pc:picChg>
        <pc:picChg chg="add mod">
          <ac:chgData name="Sabina Romero" userId="f3739af6d7ef6853" providerId="LiveId" clId="{141C04F0-4469-4C36-8BCF-ED367DE5F904}" dt="2024-07-19T19:07:48.444" v="928" actId="1076"/>
          <ac:picMkLst>
            <pc:docMk/>
            <pc:sldMk cId="0" sldId="274"/>
            <ac:picMk id="9" creationId="{E6405F5B-EC00-E51A-45E6-C3F918FAAFF9}"/>
          </ac:picMkLst>
        </pc:picChg>
      </pc:sldChg>
      <pc:sldChg chg="addSp delSp modSp add mod">
        <pc:chgData name="Sabina Romero" userId="f3739af6d7ef6853" providerId="LiveId" clId="{141C04F0-4469-4C36-8BCF-ED367DE5F904}" dt="2024-07-19T19:15:43.090" v="1012" actId="1076"/>
        <pc:sldMkLst>
          <pc:docMk/>
          <pc:sldMk cId="719117713" sldId="275"/>
        </pc:sldMkLst>
        <pc:spChg chg="add del mod">
          <ac:chgData name="Sabina Romero" userId="f3739af6d7ef6853" providerId="LiveId" clId="{141C04F0-4469-4C36-8BCF-ED367DE5F904}" dt="2024-07-19T19:15:34.446" v="1009" actId="478"/>
          <ac:spMkLst>
            <pc:docMk/>
            <pc:sldMk cId="719117713" sldId="275"/>
            <ac:spMk id="6" creationId="{CDA45F3A-A236-A127-802A-C389ABE4D59F}"/>
          </ac:spMkLst>
        </pc:spChg>
        <pc:spChg chg="add del mod">
          <ac:chgData name="Sabina Romero" userId="f3739af6d7ef6853" providerId="LiveId" clId="{141C04F0-4469-4C36-8BCF-ED367DE5F904}" dt="2024-07-19T19:15:38.114" v="1011" actId="478"/>
          <ac:spMkLst>
            <pc:docMk/>
            <pc:sldMk cId="719117713" sldId="275"/>
            <ac:spMk id="8" creationId="{21C1F1C4-A794-B898-281B-D90F95080B6F}"/>
          </ac:spMkLst>
        </pc:spChg>
        <pc:spChg chg="mod">
          <ac:chgData name="Sabina Romero" userId="f3739af6d7ef6853" providerId="LiveId" clId="{141C04F0-4469-4C36-8BCF-ED367DE5F904}" dt="2024-07-19T19:13:30.631" v="976" actId="20577"/>
          <ac:spMkLst>
            <pc:docMk/>
            <pc:sldMk cId="719117713" sldId="275"/>
            <ac:spMk id="811" creationId="{00000000-0000-0000-0000-000000000000}"/>
          </ac:spMkLst>
        </pc:spChg>
        <pc:spChg chg="mod">
          <ac:chgData name="Sabina Romero" userId="f3739af6d7ef6853" providerId="LiveId" clId="{141C04F0-4469-4C36-8BCF-ED367DE5F904}" dt="2024-07-19T19:13:47.567" v="1007" actId="20577"/>
          <ac:spMkLst>
            <pc:docMk/>
            <pc:sldMk cId="719117713" sldId="275"/>
            <ac:spMk id="812" creationId="{00000000-0000-0000-0000-000000000000}"/>
          </ac:spMkLst>
        </pc:spChg>
        <pc:spChg chg="del">
          <ac:chgData name="Sabina Romero" userId="f3739af6d7ef6853" providerId="LiveId" clId="{141C04F0-4469-4C36-8BCF-ED367DE5F904}" dt="2024-07-19T19:15:36.095" v="1010" actId="478"/>
          <ac:spMkLst>
            <pc:docMk/>
            <pc:sldMk cId="719117713" sldId="275"/>
            <ac:spMk id="813" creationId="{00000000-0000-0000-0000-000000000000}"/>
          </ac:spMkLst>
        </pc:spChg>
        <pc:spChg chg="del">
          <ac:chgData name="Sabina Romero" userId="f3739af6d7ef6853" providerId="LiveId" clId="{141C04F0-4469-4C36-8BCF-ED367DE5F904}" dt="2024-07-19T19:15:32.776" v="1008" actId="478"/>
          <ac:spMkLst>
            <pc:docMk/>
            <pc:sldMk cId="719117713" sldId="275"/>
            <ac:spMk id="814" creationId="{00000000-0000-0000-0000-000000000000}"/>
          </ac:spMkLst>
        </pc:spChg>
        <pc:picChg chg="add mod">
          <ac:chgData name="Sabina Romero" userId="f3739af6d7ef6853" providerId="LiveId" clId="{141C04F0-4469-4C36-8BCF-ED367DE5F904}" dt="2024-07-19T19:15:43.090" v="1012" actId="1076"/>
          <ac:picMkLst>
            <pc:docMk/>
            <pc:sldMk cId="719117713" sldId="275"/>
            <ac:picMk id="3" creationId="{BF938F8C-A5C6-1395-7B38-8D9C07A2D01C}"/>
          </ac:picMkLst>
        </pc:picChg>
        <pc:picChg chg="del">
          <ac:chgData name="Sabina Romero" userId="f3739af6d7ef6853" providerId="LiveId" clId="{141C04F0-4469-4C36-8BCF-ED367DE5F904}" dt="2024-07-19T19:12:53.450" v="967" actId="478"/>
          <ac:picMkLst>
            <pc:docMk/>
            <pc:sldMk cId="719117713" sldId="275"/>
            <ac:picMk id="5" creationId="{9C6A2CDF-F136-713E-707D-5A9A06D11726}"/>
          </ac:picMkLst>
        </pc:picChg>
        <pc:picChg chg="del">
          <ac:chgData name="Sabina Romero" userId="f3739af6d7ef6853" providerId="LiveId" clId="{141C04F0-4469-4C36-8BCF-ED367DE5F904}" dt="2024-07-19T19:12:55.288" v="968" actId="478"/>
          <ac:picMkLst>
            <pc:docMk/>
            <pc:sldMk cId="719117713" sldId="275"/>
            <ac:picMk id="9" creationId="{E6405F5B-EC00-E51A-45E6-C3F918FAAFF9}"/>
          </ac:picMkLst>
        </pc:picChg>
      </pc:sldChg>
      <pc:sldChg chg="del">
        <pc:chgData name="Sabina Romero" userId="f3739af6d7ef6853" providerId="LiveId" clId="{141C04F0-4469-4C36-8BCF-ED367DE5F904}" dt="2024-07-19T18:41:24.589" v="209" actId="47"/>
        <pc:sldMkLst>
          <pc:docMk/>
          <pc:sldMk cId="3355810145" sldId="320"/>
        </pc:sldMkLst>
      </pc:sldChg>
      <pc:sldChg chg="del">
        <pc:chgData name="Sabina Romero" userId="f3739af6d7ef6853" providerId="LiveId" clId="{141C04F0-4469-4C36-8BCF-ED367DE5F904}" dt="2024-07-19T18:41:26.024" v="210" actId="47"/>
        <pc:sldMkLst>
          <pc:docMk/>
          <pc:sldMk cId="1995324912" sldId="321"/>
        </pc:sldMkLst>
      </pc:sldChg>
      <pc:sldChg chg="del">
        <pc:chgData name="Sabina Romero" userId="f3739af6d7ef6853" providerId="LiveId" clId="{141C04F0-4469-4C36-8BCF-ED367DE5F904}" dt="2024-07-19T18:41:26.871" v="211" actId="47"/>
        <pc:sldMkLst>
          <pc:docMk/>
          <pc:sldMk cId="733147043" sldId="322"/>
        </pc:sldMkLst>
      </pc:sldChg>
      <pc:sldChg chg="del">
        <pc:chgData name="Sabina Romero" userId="f3739af6d7ef6853" providerId="LiveId" clId="{141C04F0-4469-4C36-8BCF-ED367DE5F904}" dt="2024-07-19T18:39:19.904" v="118" actId="47"/>
        <pc:sldMkLst>
          <pc:docMk/>
          <pc:sldMk cId="725725109" sldId="323"/>
        </pc:sldMkLst>
      </pc:sldChg>
      <pc:sldChg chg="del">
        <pc:chgData name="Sabina Romero" userId="f3739af6d7ef6853" providerId="LiveId" clId="{141C04F0-4469-4C36-8BCF-ED367DE5F904}" dt="2024-07-19T18:41:22.391" v="206" actId="47"/>
        <pc:sldMkLst>
          <pc:docMk/>
          <pc:sldMk cId="3485246862" sldId="324"/>
        </pc:sldMkLst>
      </pc:sldChg>
      <pc:sldChg chg="del">
        <pc:chgData name="Sabina Romero" userId="f3739af6d7ef6853" providerId="LiveId" clId="{141C04F0-4469-4C36-8BCF-ED367DE5F904}" dt="2024-07-19T18:41:23.003" v="207" actId="47"/>
        <pc:sldMkLst>
          <pc:docMk/>
          <pc:sldMk cId="3263603243" sldId="325"/>
        </pc:sldMkLst>
      </pc:sldChg>
      <pc:sldChg chg="del">
        <pc:chgData name="Sabina Romero" userId="f3739af6d7ef6853" providerId="LiveId" clId="{141C04F0-4469-4C36-8BCF-ED367DE5F904}" dt="2024-07-19T18:41:23.666" v="208" actId="47"/>
        <pc:sldMkLst>
          <pc:docMk/>
          <pc:sldMk cId="1076304013" sldId="326"/>
        </pc:sldMkLst>
      </pc:sldChg>
      <pc:sldMasterChg chg="delSldLayout">
        <pc:chgData name="Sabina Romero" userId="f3739af6d7ef6853" providerId="LiveId" clId="{141C04F0-4469-4C36-8BCF-ED367DE5F904}" dt="2024-07-19T18:41:26.871" v="211" actId="47"/>
        <pc:sldMasterMkLst>
          <pc:docMk/>
          <pc:sldMasterMk cId="0" sldId="2147483683"/>
        </pc:sldMasterMkLst>
        <pc:sldLayoutChg chg="del">
          <pc:chgData name="Sabina Romero" userId="f3739af6d7ef6853" providerId="LiveId" clId="{141C04F0-4469-4C36-8BCF-ED367DE5F904}" dt="2024-07-19T18:41:26.871" v="211" actId="47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Sabina Romero" userId="f3739af6d7ef6853" providerId="LiveId" clId="{141C04F0-4469-4C36-8BCF-ED367DE5F904}" dt="2024-07-19T18:39:19.904" v="118" actId="47"/>
          <pc:sldLayoutMkLst>
            <pc:docMk/>
            <pc:sldMasterMk cId="0" sldId="2147483683"/>
            <pc:sldLayoutMk cId="0" sldId="2147483655"/>
          </pc:sldLayoutMkLst>
        </pc:sldLayoutChg>
        <pc:sldLayoutChg chg="del">
          <pc:chgData name="Sabina Romero" userId="f3739af6d7ef6853" providerId="LiveId" clId="{141C04F0-4469-4C36-8BCF-ED367DE5F904}" dt="2024-07-19T18:39:14.683" v="116" actId="47"/>
          <pc:sldLayoutMkLst>
            <pc:docMk/>
            <pc:sldMasterMk cId="0" sldId="2147483683"/>
            <pc:sldLayoutMk cId="0" sldId="2147483657"/>
          </pc:sldLayoutMkLst>
        </pc:sldLayoutChg>
      </pc:sldMasterChg>
    </pc:docChg>
  </pc:docChgLst>
  <pc:docChgLst>
    <pc:chgData name="Sabina Romero" userId="f3739af6d7ef6853" providerId="LiveId" clId="{DB59E742-2BEC-4835-849F-24AE195FAA6F}"/>
    <pc:docChg chg="undo custSel addSld delSld modSld sldOrd delMainMaster">
      <pc:chgData name="Sabina Romero" userId="f3739af6d7ef6853" providerId="LiveId" clId="{DB59E742-2BEC-4835-849F-24AE195FAA6F}" dt="2024-07-19T17:02:56.129" v="1645" actId="47"/>
      <pc:docMkLst>
        <pc:docMk/>
      </pc:docMkLst>
      <pc:sldChg chg="modSp mod">
        <pc:chgData name="Sabina Romero" userId="f3739af6d7ef6853" providerId="LiveId" clId="{DB59E742-2BEC-4835-849F-24AE195FAA6F}" dt="2024-07-19T16:00:03.340" v="8" actId="1076"/>
        <pc:sldMkLst>
          <pc:docMk/>
          <pc:sldMk cId="0" sldId="256"/>
        </pc:sldMkLst>
        <pc:spChg chg="mod">
          <ac:chgData name="Sabina Romero" userId="f3739af6d7ef6853" providerId="LiveId" clId="{DB59E742-2BEC-4835-849F-24AE195FAA6F}" dt="2024-07-19T16:00:03.340" v="8" actId="1076"/>
          <ac:spMkLst>
            <pc:docMk/>
            <pc:sldMk cId="0" sldId="256"/>
            <ac:spMk id="248" creationId="{00000000-0000-0000-0000-000000000000}"/>
          </ac:spMkLst>
        </pc:spChg>
        <pc:picChg chg="mod">
          <ac:chgData name="Sabina Romero" userId="f3739af6d7ef6853" providerId="LiveId" clId="{DB59E742-2BEC-4835-849F-24AE195FAA6F}" dt="2024-07-19T15:59:58.720" v="7" actId="14100"/>
          <ac:picMkLst>
            <pc:docMk/>
            <pc:sldMk cId="0" sldId="256"/>
            <ac:picMk id="250" creationId="{00000000-0000-0000-0000-000000000000}"/>
          </ac:picMkLst>
        </pc:picChg>
      </pc:sldChg>
      <pc:sldChg chg="addSp delSp modSp mod">
        <pc:chgData name="Sabina Romero" userId="f3739af6d7ef6853" providerId="LiveId" clId="{DB59E742-2BEC-4835-849F-24AE195FAA6F}" dt="2024-07-19T16:01:24.824" v="22" actId="1076"/>
        <pc:sldMkLst>
          <pc:docMk/>
          <pc:sldMk cId="0" sldId="258"/>
        </pc:sldMkLst>
        <pc:spChg chg="add del mod">
          <ac:chgData name="Sabina Romero" userId="f3739af6d7ef6853" providerId="LiveId" clId="{DB59E742-2BEC-4835-849F-24AE195FAA6F}" dt="2024-07-19T16:01:01.238" v="18" actId="478"/>
          <ac:spMkLst>
            <pc:docMk/>
            <pc:sldMk cId="0" sldId="258"/>
            <ac:spMk id="4" creationId="{1CD0DF60-F2BA-633A-FA5F-5DD96281368D}"/>
          </ac:spMkLst>
        </pc:spChg>
        <pc:spChg chg="mod">
          <ac:chgData name="Sabina Romero" userId="f3739af6d7ef6853" providerId="LiveId" clId="{DB59E742-2BEC-4835-849F-24AE195FAA6F}" dt="2024-07-19T16:01:24.824" v="22" actId="1076"/>
          <ac:spMkLst>
            <pc:docMk/>
            <pc:sldMk cId="0" sldId="258"/>
            <ac:spMk id="269" creationId="{00000000-0000-0000-0000-000000000000}"/>
          </ac:spMkLst>
        </pc:spChg>
        <pc:spChg chg="del mod">
          <ac:chgData name="Sabina Romero" userId="f3739af6d7ef6853" providerId="LiveId" clId="{DB59E742-2BEC-4835-849F-24AE195FAA6F}" dt="2024-07-19T16:00:57.924" v="17" actId="478"/>
          <ac:spMkLst>
            <pc:docMk/>
            <pc:sldMk cId="0" sldId="258"/>
            <ac:spMk id="270" creationId="{00000000-0000-0000-0000-000000000000}"/>
          </ac:spMkLst>
        </pc:spChg>
      </pc:sldChg>
      <pc:sldChg chg="del">
        <pc:chgData name="Sabina Romero" userId="f3739af6d7ef6853" providerId="LiveId" clId="{DB59E742-2BEC-4835-849F-24AE195FAA6F}" dt="2024-07-19T16:01:14.256" v="20" actId="47"/>
        <pc:sldMkLst>
          <pc:docMk/>
          <pc:sldMk cId="0" sldId="259"/>
        </pc:sldMkLst>
      </pc:sldChg>
      <pc:sldChg chg="del">
        <pc:chgData name="Sabina Romero" userId="f3739af6d7ef6853" providerId="LiveId" clId="{DB59E742-2BEC-4835-849F-24AE195FAA6F}" dt="2024-07-19T16:01:17.128" v="21" actId="47"/>
        <pc:sldMkLst>
          <pc:docMk/>
          <pc:sldMk cId="0" sldId="260"/>
        </pc:sldMkLst>
      </pc:sldChg>
      <pc:sldChg chg="modSp mod">
        <pc:chgData name="Sabina Romero" userId="f3739af6d7ef6853" providerId="LiveId" clId="{DB59E742-2BEC-4835-849F-24AE195FAA6F}" dt="2024-07-19T16:02:20.518" v="42" actId="1076"/>
        <pc:sldMkLst>
          <pc:docMk/>
          <pc:sldMk cId="0" sldId="261"/>
        </pc:sldMkLst>
        <pc:spChg chg="mod">
          <ac:chgData name="Sabina Romero" userId="f3739af6d7ef6853" providerId="LiveId" clId="{DB59E742-2BEC-4835-849F-24AE195FAA6F}" dt="2024-07-19T16:01:59.056" v="37" actId="1076"/>
          <ac:spMkLst>
            <pc:docMk/>
            <pc:sldMk cId="0" sldId="261"/>
            <ac:spMk id="51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02:10.490" v="40" actId="1076"/>
          <ac:spMkLst>
            <pc:docMk/>
            <pc:sldMk cId="0" sldId="261"/>
            <ac:spMk id="51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02:04.477" v="39" actId="1076"/>
          <ac:spMkLst>
            <pc:docMk/>
            <pc:sldMk cId="0" sldId="261"/>
            <ac:spMk id="519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02:02.259" v="38" actId="1076"/>
          <ac:spMkLst>
            <pc:docMk/>
            <pc:sldMk cId="0" sldId="261"/>
            <ac:spMk id="521" creationId="{00000000-0000-0000-0000-000000000000}"/>
          </ac:spMkLst>
        </pc:spChg>
        <pc:picChg chg="mod">
          <ac:chgData name="Sabina Romero" userId="f3739af6d7ef6853" providerId="LiveId" clId="{DB59E742-2BEC-4835-849F-24AE195FAA6F}" dt="2024-07-19T16:02:20.518" v="42" actId="1076"/>
          <ac:picMkLst>
            <pc:docMk/>
            <pc:sldMk cId="0" sldId="261"/>
            <ac:picMk id="3" creationId="{2491A8BB-61D3-F7CA-309C-494C181CCF4D}"/>
          </ac:picMkLst>
        </pc:picChg>
      </pc:sldChg>
      <pc:sldChg chg="modSp mod">
        <pc:chgData name="Sabina Romero" userId="f3739af6d7ef6853" providerId="LiveId" clId="{DB59E742-2BEC-4835-849F-24AE195FAA6F}" dt="2024-07-19T16:15:55.444" v="94" actId="1076"/>
        <pc:sldMkLst>
          <pc:docMk/>
          <pc:sldMk cId="0" sldId="262"/>
        </pc:sldMkLst>
        <pc:spChg chg="mod">
          <ac:chgData name="Sabina Romero" userId="f3739af6d7ef6853" providerId="LiveId" clId="{DB59E742-2BEC-4835-849F-24AE195FAA6F}" dt="2024-07-19T16:15:48.213" v="93" actId="113"/>
          <ac:spMkLst>
            <pc:docMk/>
            <pc:sldMk cId="0" sldId="262"/>
            <ac:spMk id="52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15:21.261" v="87" actId="14100"/>
          <ac:spMkLst>
            <pc:docMk/>
            <pc:sldMk cId="0" sldId="262"/>
            <ac:spMk id="530" creationId="{00000000-0000-0000-0000-000000000000}"/>
          </ac:spMkLst>
        </pc:spChg>
        <pc:picChg chg="mod">
          <ac:chgData name="Sabina Romero" userId="f3739af6d7ef6853" providerId="LiveId" clId="{DB59E742-2BEC-4835-849F-24AE195FAA6F}" dt="2024-07-19T16:15:55.444" v="94" actId="1076"/>
          <ac:picMkLst>
            <pc:docMk/>
            <pc:sldMk cId="0" sldId="262"/>
            <ac:picMk id="3" creationId="{43B44C50-8D02-8B54-7D3E-4BEA6AD8B47A}"/>
          </ac:picMkLst>
        </pc:picChg>
      </pc:sldChg>
      <pc:sldChg chg="addSp delSp modSp del mod">
        <pc:chgData name="Sabina Romero" userId="f3739af6d7ef6853" providerId="LiveId" clId="{DB59E742-2BEC-4835-849F-24AE195FAA6F}" dt="2024-07-19T16:39:37.290" v="568" actId="2696"/>
        <pc:sldMkLst>
          <pc:docMk/>
          <pc:sldMk cId="0" sldId="263"/>
        </pc:sldMkLst>
        <pc:spChg chg="add del mod">
          <ac:chgData name="Sabina Romero" userId="f3739af6d7ef6853" providerId="LiveId" clId="{DB59E742-2BEC-4835-849F-24AE195FAA6F}" dt="2024-07-19T16:18:41.049" v="108" actId="478"/>
          <ac:spMkLst>
            <pc:docMk/>
            <pc:sldMk cId="0" sldId="263"/>
            <ac:spMk id="4" creationId="{00A6C862-5853-3F8A-2B13-993A4564D62C}"/>
          </ac:spMkLst>
        </pc:spChg>
        <pc:spChg chg="add del mod">
          <ac:chgData name="Sabina Romero" userId="f3739af6d7ef6853" providerId="LiveId" clId="{DB59E742-2BEC-4835-849F-24AE195FAA6F}" dt="2024-07-19T16:18:39.308" v="107" actId="478"/>
          <ac:spMkLst>
            <pc:docMk/>
            <pc:sldMk cId="0" sldId="263"/>
            <ac:spMk id="6" creationId="{2A5CAB6B-5D7B-1CEB-CD11-C0CC184C6294}"/>
          </ac:spMkLst>
        </pc:spChg>
        <pc:spChg chg="add del mod">
          <ac:chgData name="Sabina Romero" userId="f3739af6d7ef6853" providerId="LiveId" clId="{DB59E742-2BEC-4835-849F-24AE195FAA6F}" dt="2024-07-19T16:18:45.662" v="110" actId="478"/>
          <ac:spMkLst>
            <pc:docMk/>
            <pc:sldMk cId="0" sldId="263"/>
            <ac:spMk id="8" creationId="{DE790841-2C12-4CAD-0087-B2EBF872F25A}"/>
          </ac:spMkLst>
        </pc:spChg>
        <pc:spChg chg="add del mod">
          <ac:chgData name="Sabina Romero" userId="f3739af6d7ef6853" providerId="LiveId" clId="{DB59E742-2BEC-4835-849F-24AE195FAA6F}" dt="2024-07-19T16:18:49.985" v="112" actId="478"/>
          <ac:spMkLst>
            <pc:docMk/>
            <pc:sldMk cId="0" sldId="263"/>
            <ac:spMk id="10" creationId="{D9E7BE21-3085-53E7-543F-7A190B5CF883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13" creationId="{FA8F330F-FD60-7FB4-0F3F-0140B3CBB04F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16" creationId="{34527625-93C7-C3D0-B7A1-93986B752269}"/>
          </ac:spMkLst>
        </pc:spChg>
        <pc:spChg chg="mod">
          <ac:chgData name="Sabina Romero" userId="f3739af6d7ef6853" providerId="LiveId" clId="{DB59E742-2BEC-4835-849F-24AE195FAA6F}" dt="2024-07-19T16:25:35.505" v="170" actId="1076"/>
          <ac:spMkLst>
            <pc:docMk/>
            <pc:sldMk cId="0" sldId="263"/>
            <ac:spMk id="19" creationId="{359268B2-4426-618B-35C0-9F59A6EBB204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2" creationId="{7A8E3649-045E-AB94-D2F0-916D2219C177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5" creationId="{CF28C45F-509D-9D85-901B-EF238F511B2D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7" creationId="{F748AFE4-1309-F848-24E1-4F2EC157D6E1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8" creationId="{99522891-EA83-CF44-34BC-84B92DCCD609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9" creationId="{E199E14E-724F-B5DF-B915-1C9C59E95787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0" creationId="{A94EB6FD-4F4C-960B-4502-A9E8D3986968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1" creationId="{D99B68FE-4E86-1C9F-46D2-617CA9BF0656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2" creationId="{C2D8AA27-CCA3-05B2-808F-9863FF5B4371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3" creationId="{C145811A-750A-123A-B03C-F4BEE5DFA36D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4" creationId="{CC8456CD-76D2-1793-29D8-36E25CD2C9AE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5" creationId="{60011941-2159-B695-9354-6E41C6E5D556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38" creationId="{2901DC03-CD9C-09C5-1F23-81DEA9302A95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41" creationId="{405E7596-7346-15EE-17B2-BE3B7D64A2A1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44" creationId="{938E42D9-4861-4E72-0BD8-5D274853CD9B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47" creationId="{7D84BE95-BF8D-90AD-5441-B7162726DFF7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0" creationId="{6D1DEDCA-A790-9072-5F1B-CA2C5377CB5F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2" creationId="{9384A73E-4071-FADD-6108-01770719A159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3" creationId="{60113CF2-0FCB-1FFF-F75B-60CA65DB1B59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4" creationId="{FB74C358-172D-21FA-CE1A-1D860DB71FDA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5" creationId="{60087A9F-29EA-3594-7229-4FC3FCA9409D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6" creationId="{DD211520-8F47-FB3F-31F8-389C9C349435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7" creationId="{14E0A88B-0F5A-566C-CF4F-E701E962C9C8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8" creationId="{AD61695D-1FFA-ADB7-5D50-611EFBB3DA09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9" creationId="{BFFE90D8-769E-6F56-A0CA-F846B6A9BE18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60" creationId="{819D477E-AB10-AD88-E3BA-19BD730EDD2A}"/>
          </ac:spMkLst>
        </pc:spChg>
        <pc:spChg chg="add mod">
          <ac:chgData name="Sabina Romero" userId="f3739af6d7ef6853" providerId="LiveId" clId="{DB59E742-2BEC-4835-849F-24AE195FAA6F}" dt="2024-07-19T16:20:01.611" v="124" actId="20577"/>
          <ac:spMkLst>
            <pc:docMk/>
            <pc:sldMk cId="0" sldId="263"/>
            <ac:spMk id="61" creationId="{24F698E5-EC05-8F99-4F26-6C2ED369212C}"/>
          </ac:spMkLst>
        </pc:spChg>
        <pc:spChg chg="add del mod">
          <ac:chgData name="Sabina Romero" userId="f3739af6d7ef6853" providerId="LiveId" clId="{DB59E742-2BEC-4835-849F-24AE195FAA6F}" dt="2024-07-19T16:39:06.875" v="551" actId="478"/>
          <ac:spMkLst>
            <pc:docMk/>
            <pc:sldMk cId="0" sldId="263"/>
            <ac:spMk id="62" creationId="{388D8EE7-E586-AEAC-1D1E-671869A6EEAB}"/>
          </ac:spMkLst>
        </pc:spChg>
        <pc:spChg chg="add mod">
          <ac:chgData name="Sabina Romero" userId="f3739af6d7ef6853" providerId="LiveId" clId="{DB59E742-2BEC-4835-849F-24AE195FAA6F}" dt="2024-07-19T16:20:15.082" v="129" actId="20577"/>
          <ac:spMkLst>
            <pc:docMk/>
            <pc:sldMk cId="0" sldId="263"/>
            <ac:spMk id="63" creationId="{1DA495D8-1431-DB8C-FCD5-3DA393B7B1EF}"/>
          </ac:spMkLst>
        </pc:spChg>
        <pc:spChg chg="add mod">
          <ac:chgData name="Sabina Romero" userId="f3739af6d7ef6853" providerId="LiveId" clId="{DB59E742-2BEC-4835-849F-24AE195FAA6F}" dt="2024-07-19T16:20:29.204" v="133" actId="20577"/>
          <ac:spMkLst>
            <pc:docMk/>
            <pc:sldMk cId="0" sldId="263"/>
            <ac:spMk id="512" creationId="{CD2C39D4-2B74-2C13-AE01-12D79E032EDA}"/>
          </ac:spMkLst>
        </pc:spChg>
        <pc:spChg chg="add mod">
          <ac:chgData name="Sabina Romero" userId="f3739af6d7ef6853" providerId="LiveId" clId="{DB59E742-2BEC-4835-849F-24AE195FAA6F}" dt="2024-07-19T16:21:26.389" v="136" actId="20577"/>
          <ac:spMkLst>
            <pc:docMk/>
            <pc:sldMk cId="0" sldId="263"/>
            <ac:spMk id="513" creationId="{83255E10-94C0-01F7-E4AD-B8E0BAFE76B9}"/>
          </ac:spMkLst>
        </pc:spChg>
        <pc:spChg chg="add mod">
          <ac:chgData name="Sabina Romero" userId="f3739af6d7ef6853" providerId="LiveId" clId="{DB59E742-2BEC-4835-849F-24AE195FAA6F}" dt="2024-07-19T16:21:35.571" v="139" actId="20577"/>
          <ac:spMkLst>
            <pc:docMk/>
            <pc:sldMk cId="0" sldId="263"/>
            <ac:spMk id="514" creationId="{378B90B2-6F82-E86E-7D24-B40028A95B3F}"/>
          </ac:spMkLst>
        </pc:spChg>
        <pc:spChg chg="add mod">
          <ac:chgData name="Sabina Romero" userId="f3739af6d7ef6853" providerId="LiveId" clId="{DB59E742-2BEC-4835-849F-24AE195FAA6F}" dt="2024-07-19T16:21:48.194" v="142" actId="20577"/>
          <ac:spMkLst>
            <pc:docMk/>
            <pc:sldMk cId="0" sldId="263"/>
            <ac:spMk id="515" creationId="{CFA25FF1-D818-5321-23BC-C46028B7912C}"/>
          </ac:spMkLst>
        </pc:spChg>
        <pc:spChg chg="add mod">
          <ac:chgData name="Sabina Romero" userId="f3739af6d7ef6853" providerId="LiveId" clId="{DB59E742-2BEC-4835-849F-24AE195FAA6F}" dt="2024-07-19T16:22:00.613" v="148" actId="20577"/>
          <ac:spMkLst>
            <pc:docMk/>
            <pc:sldMk cId="0" sldId="263"/>
            <ac:spMk id="516" creationId="{FDB7A833-0B1E-80EF-7938-F45FE7783E9B}"/>
          </ac:spMkLst>
        </pc:spChg>
        <pc:spChg chg="mod">
          <ac:chgData name="Sabina Romero" userId="f3739af6d7ef6853" providerId="LiveId" clId="{DB59E742-2BEC-4835-849F-24AE195FAA6F}" dt="2024-07-19T16:22:08.241" v="149"/>
          <ac:spMkLst>
            <pc:docMk/>
            <pc:sldMk cId="0" sldId="263"/>
            <ac:spMk id="519" creationId="{EBE28720-AAA9-2BF2-83FF-257A71D2CE4E}"/>
          </ac:spMkLst>
        </pc:spChg>
        <pc:spChg chg="mod">
          <ac:chgData name="Sabina Romero" userId="f3739af6d7ef6853" providerId="LiveId" clId="{DB59E742-2BEC-4835-849F-24AE195FAA6F}" dt="2024-07-19T16:22:08.241" v="149"/>
          <ac:spMkLst>
            <pc:docMk/>
            <pc:sldMk cId="0" sldId="263"/>
            <ac:spMk id="521" creationId="{1974F61E-D960-7AEC-1861-4EE652669927}"/>
          </ac:spMkLst>
        </pc:spChg>
        <pc:spChg chg="mod">
          <ac:chgData name="Sabina Romero" userId="f3739af6d7ef6853" providerId="LiveId" clId="{DB59E742-2BEC-4835-849F-24AE195FAA6F}" dt="2024-07-19T16:22:29.737" v="154"/>
          <ac:spMkLst>
            <pc:docMk/>
            <pc:sldMk cId="0" sldId="263"/>
            <ac:spMk id="524" creationId="{B73B21C9-A895-1E62-9DD6-3AFCB2FF1484}"/>
          </ac:spMkLst>
        </pc:spChg>
        <pc:spChg chg="mod">
          <ac:chgData name="Sabina Romero" userId="f3739af6d7ef6853" providerId="LiveId" clId="{DB59E742-2BEC-4835-849F-24AE195FAA6F}" dt="2024-07-19T16:36:09.857" v="534" actId="688"/>
          <ac:spMkLst>
            <pc:docMk/>
            <pc:sldMk cId="0" sldId="263"/>
            <ac:spMk id="526" creationId="{485D3676-A4FE-F0E7-F155-BA94C56F50FE}"/>
          </ac:spMkLst>
        </pc:spChg>
        <pc:spChg chg="mod">
          <ac:chgData name="Sabina Romero" userId="f3739af6d7ef6853" providerId="LiveId" clId="{DB59E742-2BEC-4835-849F-24AE195FAA6F}" dt="2024-07-19T16:25:09.762" v="167" actId="1076"/>
          <ac:spMkLst>
            <pc:docMk/>
            <pc:sldMk cId="0" sldId="263"/>
            <ac:spMk id="528" creationId="{0C1132DC-F7A5-00B2-A031-2D68CEF257EE}"/>
          </ac:spMkLst>
        </pc:spChg>
        <pc:spChg chg="add del mod">
          <ac:chgData name="Sabina Romero" userId="f3739af6d7ef6853" providerId="LiveId" clId="{DB59E742-2BEC-4835-849F-24AE195FAA6F}" dt="2024-07-19T16:39:21.401" v="560" actId="478"/>
          <ac:spMkLst>
            <pc:docMk/>
            <pc:sldMk cId="0" sldId="263"/>
            <ac:spMk id="530" creationId="{4148CB9C-D16D-626A-6527-4D2E4AC2EFA6}"/>
          </ac:spMkLst>
        </pc:spChg>
        <pc:spChg chg="add del mod">
          <ac:chgData name="Sabina Romero" userId="f3739af6d7ef6853" providerId="LiveId" clId="{DB59E742-2BEC-4835-849F-24AE195FAA6F}" dt="2024-07-19T16:39:22.309" v="561" actId="478"/>
          <ac:spMkLst>
            <pc:docMk/>
            <pc:sldMk cId="0" sldId="263"/>
            <ac:spMk id="531" creationId="{3344CDAF-493A-5926-EFEB-095B47206FB1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2" creationId="{F6925047-9405-FF46-F30B-ED1CEA38AE08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3" creationId="{AC81A4C7-B47D-25DA-E6F3-674A6AC2AF7D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4" creationId="{5B61A210-F28C-A344-EB8A-9CE424196FD9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5" creationId="{370F3343-1B70-8318-1642-CC7BDE6F5571}"/>
          </ac:spMkLst>
        </pc:spChg>
        <pc:spChg chg="add del mod">
          <ac:chgData name="Sabina Romero" userId="f3739af6d7ef6853" providerId="LiveId" clId="{DB59E742-2BEC-4835-849F-24AE195FAA6F}" dt="2024-07-19T16:26:31.113" v="183" actId="478"/>
          <ac:spMkLst>
            <pc:docMk/>
            <pc:sldMk cId="0" sldId="263"/>
            <ac:spMk id="536" creationId="{E4316B33-485A-BE34-8030-781AA6A3CA05}"/>
          </ac:spMkLst>
        </pc:spChg>
        <pc:spChg chg="del">
          <ac:chgData name="Sabina Romero" userId="f3739af6d7ef6853" providerId="LiveId" clId="{DB59E742-2BEC-4835-849F-24AE195FAA6F}" dt="2024-07-19T16:18:43.452" v="109" actId="478"/>
          <ac:spMkLst>
            <pc:docMk/>
            <pc:sldMk cId="0" sldId="263"/>
            <ac:spMk id="537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18:35.857" v="106" actId="478"/>
          <ac:spMkLst>
            <pc:docMk/>
            <pc:sldMk cId="0" sldId="263"/>
            <ac:spMk id="538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18:32.939" v="105" actId="478"/>
          <ac:spMkLst>
            <pc:docMk/>
            <pc:sldMk cId="0" sldId="263"/>
            <ac:spMk id="539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18:48.021" v="111" actId="478"/>
          <ac:spMkLst>
            <pc:docMk/>
            <pc:sldMk cId="0" sldId="263"/>
            <ac:spMk id="540" creationId="{00000000-0000-0000-0000-000000000000}"/>
          </ac:spMkLst>
        </pc:spChg>
        <pc:spChg chg="del mod">
          <ac:chgData name="Sabina Romero" userId="f3739af6d7ef6853" providerId="LiveId" clId="{DB59E742-2BEC-4835-849F-24AE195FAA6F}" dt="2024-07-19T16:35:31.942" v="528" actId="478"/>
          <ac:spMkLst>
            <pc:docMk/>
            <pc:sldMk cId="0" sldId="263"/>
            <ac:spMk id="541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27:27.371" v="230" actId="1076"/>
          <ac:spMkLst>
            <pc:docMk/>
            <pc:sldMk cId="0" sldId="263"/>
            <ac:spMk id="542" creationId="{00000000-0000-0000-0000-000000000000}"/>
          </ac:spMkLst>
        </pc:spChg>
        <pc:spChg chg="add del mod">
          <ac:chgData name="Sabina Romero" userId="f3739af6d7ef6853" providerId="LiveId" clId="{DB59E742-2BEC-4835-849F-24AE195FAA6F}" dt="2024-07-19T16:26:21.284" v="179" actId="478"/>
          <ac:spMkLst>
            <pc:docMk/>
            <pc:sldMk cId="0" sldId="263"/>
            <ac:spMk id="544" creationId="{E51E9E50-3AC9-FB2E-B28D-7BFA8A764E2C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5" creationId="{F1435464-6BAC-CBE3-524B-7B4CDF1BD748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6" creationId="{65CE29FC-A67F-4545-B1AF-91E1A685A779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7" creationId="{4405FEF4-BAB1-602E-BE5C-45E4B91DB002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8" creationId="{DA841651-9AB9-9293-F55A-18E35A312DF7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9" creationId="{0D24D2F2-5D00-0FD1-9E0D-4212FE3D6A50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50" creationId="{C0FA6498-8E3C-C816-A745-29FE7A7640E9}"/>
          </ac:spMkLst>
        </pc:spChg>
        <pc:spChg chg="add del mod">
          <ac:chgData name="Sabina Romero" userId="f3739af6d7ef6853" providerId="LiveId" clId="{DB59E742-2BEC-4835-849F-24AE195FAA6F}" dt="2024-07-19T16:38:40.504" v="543" actId="478"/>
          <ac:spMkLst>
            <pc:docMk/>
            <pc:sldMk cId="0" sldId="263"/>
            <ac:spMk id="551" creationId="{336B8951-86E9-37F3-2C2A-8DECAA37D9C9}"/>
          </ac:spMkLst>
        </pc:spChg>
        <pc:spChg chg="add mod">
          <ac:chgData name="Sabina Romero" userId="f3739af6d7ef6853" providerId="LiveId" clId="{DB59E742-2BEC-4835-849F-24AE195FAA6F}" dt="2024-07-19T16:33:49.504" v="506" actId="20577"/>
          <ac:spMkLst>
            <pc:docMk/>
            <pc:sldMk cId="0" sldId="263"/>
            <ac:spMk id="552" creationId="{2DEE23B3-A2CB-F1EF-0056-28D7D25A2D5B}"/>
          </ac:spMkLst>
        </pc:spChg>
        <pc:spChg chg="add del mod">
          <ac:chgData name="Sabina Romero" userId="f3739af6d7ef6853" providerId="LiveId" clId="{DB59E742-2BEC-4835-849F-24AE195FAA6F}" dt="2024-07-19T16:39:20.372" v="559" actId="478"/>
          <ac:spMkLst>
            <pc:docMk/>
            <pc:sldMk cId="0" sldId="263"/>
            <ac:spMk id="553" creationId="{199AF604-CBDB-2930-6192-465BC11336C7}"/>
          </ac:spMkLst>
        </pc:spChg>
        <pc:spChg chg="add del mod">
          <ac:chgData name="Sabina Romero" userId="f3739af6d7ef6853" providerId="LiveId" clId="{DB59E742-2BEC-4835-849F-24AE195FAA6F}" dt="2024-07-19T16:39:18.425" v="558" actId="478"/>
          <ac:spMkLst>
            <pc:docMk/>
            <pc:sldMk cId="0" sldId="263"/>
            <ac:spMk id="554" creationId="{4D1EA7E4-0B74-1CA0-EB5D-28474866938F}"/>
          </ac:spMkLst>
        </pc:spChg>
        <pc:spChg chg="add del mod">
          <ac:chgData name="Sabina Romero" userId="f3739af6d7ef6853" providerId="LiveId" clId="{DB59E742-2BEC-4835-849F-24AE195FAA6F}" dt="2024-07-19T16:39:14.753" v="555" actId="478"/>
          <ac:spMkLst>
            <pc:docMk/>
            <pc:sldMk cId="0" sldId="263"/>
            <ac:spMk id="555" creationId="{F45EBED7-B9C2-6A3A-B652-7F8133172FD9}"/>
          </ac:spMkLst>
        </pc:spChg>
        <pc:spChg chg="add del mod">
          <ac:chgData name="Sabina Romero" userId="f3739af6d7ef6853" providerId="LiveId" clId="{DB59E742-2BEC-4835-849F-24AE195FAA6F}" dt="2024-07-19T16:39:24.022" v="562" actId="478"/>
          <ac:spMkLst>
            <pc:docMk/>
            <pc:sldMk cId="0" sldId="263"/>
            <ac:spMk id="556" creationId="{5C226B5D-8965-90F2-6D7B-7579B123E687}"/>
          </ac:spMkLst>
        </pc:spChg>
        <pc:spChg chg="add del mod">
          <ac:chgData name="Sabina Romero" userId="f3739af6d7ef6853" providerId="LiveId" clId="{DB59E742-2BEC-4835-849F-24AE195FAA6F}" dt="2024-07-19T16:39:26.726" v="563" actId="478"/>
          <ac:spMkLst>
            <pc:docMk/>
            <pc:sldMk cId="0" sldId="263"/>
            <ac:spMk id="557" creationId="{191C43EB-774A-DB1C-2781-AF43771D6158}"/>
          </ac:spMkLst>
        </pc:spChg>
        <pc:spChg chg="add del mod">
          <ac:chgData name="Sabina Romero" userId="f3739af6d7ef6853" providerId="LiveId" clId="{DB59E742-2BEC-4835-849F-24AE195FAA6F}" dt="2024-07-19T16:39:33.381" v="567" actId="478"/>
          <ac:spMkLst>
            <pc:docMk/>
            <pc:sldMk cId="0" sldId="263"/>
            <ac:spMk id="558" creationId="{FF4D4A50-092B-0CE6-5A65-F4147A52E44A}"/>
          </ac:spMkLst>
        </pc:spChg>
        <pc:spChg chg="add del mod">
          <ac:chgData name="Sabina Romero" userId="f3739af6d7ef6853" providerId="LiveId" clId="{DB59E742-2BEC-4835-849F-24AE195FAA6F}" dt="2024-07-19T16:39:27.739" v="564" actId="478"/>
          <ac:spMkLst>
            <pc:docMk/>
            <pc:sldMk cId="0" sldId="263"/>
            <ac:spMk id="559" creationId="{BF21A3F3-5D55-C50D-E44F-F930585E4FED}"/>
          </ac:spMkLst>
        </pc:spChg>
        <pc:spChg chg="add del mod">
          <ac:chgData name="Sabina Romero" userId="f3739af6d7ef6853" providerId="LiveId" clId="{DB59E742-2BEC-4835-849F-24AE195FAA6F}" dt="2024-07-19T16:39:12.180" v="554" actId="478"/>
          <ac:spMkLst>
            <pc:docMk/>
            <pc:sldMk cId="0" sldId="263"/>
            <ac:spMk id="560" creationId="{A017878D-68AA-369D-7D14-9BC5FC212764}"/>
          </ac:spMkLst>
        </pc:spChg>
        <pc:spChg chg="add del mod">
          <ac:chgData name="Sabina Romero" userId="f3739af6d7ef6853" providerId="LiveId" clId="{DB59E742-2BEC-4835-849F-24AE195FAA6F}" dt="2024-07-19T16:39:28.670" v="565" actId="478"/>
          <ac:spMkLst>
            <pc:docMk/>
            <pc:sldMk cId="0" sldId="263"/>
            <ac:spMk id="561" creationId="{99A30D80-D33E-E6F3-C22D-991E3965D9FE}"/>
          </ac:spMkLst>
        </pc:spChg>
        <pc:spChg chg="add del mod">
          <ac:chgData name="Sabina Romero" userId="f3739af6d7ef6853" providerId="LiveId" clId="{DB59E742-2BEC-4835-849F-24AE195FAA6F}" dt="2024-07-19T16:39:15.498" v="556" actId="478"/>
          <ac:spMkLst>
            <pc:docMk/>
            <pc:sldMk cId="0" sldId="263"/>
            <ac:spMk id="562" creationId="{D4AC934D-E417-C034-67F2-B7757C434557}"/>
          </ac:spMkLst>
        </pc:spChg>
        <pc:spChg chg="add del mod">
          <ac:chgData name="Sabina Romero" userId="f3739af6d7ef6853" providerId="LiveId" clId="{DB59E742-2BEC-4835-849F-24AE195FAA6F}" dt="2024-07-19T16:35:37.978" v="529" actId="478"/>
          <ac:spMkLst>
            <pc:docMk/>
            <pc:sldMk cId="0" sldId="263"/>
            <ac:spMk id="564" creationId="{AD9CB4D7-B015-25F5-B7C3-F9C26C01010F}"/>
          </ac:spMkLst>
        </pc:spChg>
        <pc:spChg chg="add mod">
          <ac:chgData name="Sabina Romero" userId="f3739af6d7ef6853" providerId="LiveId" clId="{DB59E742-2BEC-4835-849F-24AE195FAA6F}" dt="2024-07-19T16:35:44.528" v="531" actId="1076"/>
          <ac:spMkLst>
            <pc:docMk/>
            <pc:sldMk cId="0" sldId="263"/>
            <ac:spMk id="565" creationId="{ED836894-5C95-11AC-7605-AF666D562244}"/>
          </ac:spMkLst>
        </pc:spChg>
        <pc:grpChg chg="add del mod">
          <ac:chgData name="Sabina Romero" userId="f3739af6d7ef6853" providerId="LiveId" clId="{DB59E742-2BEC-4835-849F-24AE195FAA6F}" dt="2024-07-19T16:39:16.171" v="557" actId="478"/>
          <ac:grpSpMkLst>
            <pc:docMk/>
            <pc:sldMk cId="0" sldId="263"/>
            <ac:grpSpMk id="11" creationId="{32ED5B4A-F567-5EF6-B1E3-9D739DB89B32}"/>
          </ac:grpSpMkLst>
        </pc:grpChg>
        <pc:grpChg chg="add del mod">
          <ac:chgData name="Sabina Romero" userId="f3739af6d7ef6853" providerId="LiveId" clId="{DB59E742-2BEC-4835-849F-24AE195FAA6F}" dt="2024-07-19T16:19:44.411" v="121" actId="478"/>
          <ac:grpSpMkLst>
            <pc:docMk/>
            <pc:sldMk cId="0" sldId="263"/>
            <ac:grpSpMk id="36" creationId="{5624D405-07E2-4FA1-22E2-B61E99FA5514}"/>
          </ac:grpSpMkLst>
        </pc:grpChg>
        <pc:grpChg chg="add mod">
          <ac:chgData name="Sabina Romero" userId="f3739af6d7ef6853" providerId="LiveId" clId="{DB59E742-2BEC-4835-849F-24AE195FAA6F}" dt="2024-07-19T16:22:24.205" v="153" actId="1076"/>
          <ac:grpSpMkLst>
            <pc:docMk/>
            <pc:sldMk cId="0" sldId="263"/>
            <ac:grpSpMk id="517" creationId="{61E80EF1-1CEA-67C1-D1C7-D6C70C060D61}"/>
          </ac:grpSpMkLst>
        </pc:grpChg>
        <pc:grpChg chg="add del mod">
          <ac:chgData name="Sabina Romero" userId="f3739af6d7ef6853" providerId="LiveId" clId="{DB59E742-2BEC-4835-849F-24AE195FAA6F}" dt="2024-07-19T16:39:09.512" v="552" actId="478"/>
          <ac:grpSpMkLst>
            <pc:docMk/>
            <pc:sldMk cId="0" sldId="263"/>
            <ac:grpSpMk id="522" creationId="{0F4A3BC9-02D5-3FF5-7A1E-F3495DA93DBF}"/>
          </ac:grpSpMkLst>
        </pc:grpChg>
        <pc:picChg chg="del mod">
          <ac:chgData name="Sabina Romero" userId="f3739af6d7ef6853" providerId="LiveId" clId="{DB59E742-2BEC-4835-849F-24AE195FAA6F}" dt="2024-07-19T16:19:17.056" v="117" actId="478"/>
          <ac:picMkLst>
            <pc:docMk/>
            <pc:sldMk cId="0" sldId="263"/>
            <ac:picMk id="3" creationId="{60E9DCB8-4A01-DCC7-8843-2B77645330F2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2" creationId="{0B45C06D-0FD4-4EB4-BDF7-DC29C99D67BB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4" creationId="{0845AEE8-DCFD-A0A6-93C0-E20DA7374B95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5" creationId="{2E2A9C0C-9C33-C6C7-E944-51222760821D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7" creationId="{29F66CC3-0B28-A2C0-B8A6-9B36D16CDCD3}"/>
          </ac:picMkLst>
        </pc:picChg>
        <pc:picChg chg="mod">
          <ac:chgData name="Sabina Romero" userId="f3739af6d7ef6853" providerId="LiveId" clId="{DB59E742-2BEC-4835-849F-24AE195FAA6F}" dt="2024-07-19T16:25:40.399" v="171" actId="1076"/>
          <ac:picMkLst>
            <pc:docMk/>
            <pc:sldMk cId="0" sldId="263"/>
            <ac:picMk id="18" creationId="{B67696B6-225C-CA70-AE03-5EF7E44E6BE5}"/>
          </ac:picMkLst>
        </pc:picChg>
        <pc:picChg chg="mod">
          <ac:chgData name="Sabina Romero" userId="f3739af6d7ef6853" providerId="LiveId" clId="{DB59E742-2BEC-4835-849F-24AE195FAA6F}" dt="2024-07-19T16:25:35.505" v="170" actId="1076"/>
          <ac:picMkLst>
            <pc:docMk/>
            <pc:sldMk cId="0" sldId="263"/>
            <ac:picMk id="20" creationId="{D5E9424E-6C49-EFC8-B9BF-E97FB02A33CE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1" creationId="{8EF056AE-A42A-63FE-AD13-288C1491A381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3" creationId="{FB0C29F7-A8EF-E2C8-78BD-05A5C33C8611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4" creationId="{C84FD1CD-ADDC-519B-2206-12FA04CC6011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6" creationId="{F71D23C7-0CC1-8266-7C76-FCFA8587AF4A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37" creationId="{49AACFF1-3039-8DFF-DD19-8F7D77C4A345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39" creationId="{33C19D2F-31EE-14EA-2616-5F619F3E92EF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0" creationId="{19AFA8C9-ECBD-B721-0517-62E01ACC363E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2" creationId="{B6CD45B4-332A-F970-B419-70848B42B20B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3" creationId="{6B35A259-E232-1BBA-46D7-B3DD19789D2C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5" creationId="{60DC95CE-7D62-982D-C49E-B8695255943E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6" creationId="{1857B726-3026-B7A8-6D57-103952298EFE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8" creationId="{0E77A7EA-6A8C-1745-A46B-26A997CC8736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9" creationId="{BBD53FAE-E181-9F48-3134-254A6019BD56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51" creationId="{B300725B-D700-69E2-6BB6-9119E602EC80}"/>
          </ac:picMkLst>
        </pc:picChg>
        <pc:picChg chg="mod">
          <ac:chgData name="Sabina Romero" userId="f3739af6d7ef6853" providerId="LiveId" clId="{DB59E742-2BEC-4835-849F-24AE195FAA6F}" dt="2024-07-19T16:22:08.241" v="149"/>
          <ac:picMkLst>
            <pc:docMk/>
            <pc:sldMk cId="0" sldId="263"/>
            <ac:picMk id="518" creationId="{91F46D18-B2BC-FF95-A2BA-A9DB6D7E7CC2}"/>
          </ac:picMkLst>
        </pc:picChg>
        <pc:picChg chg="mod">
          <ac:chgData name="Sabina Romero" userId="f3739af6d7ef6853" providerId="LiveId" clId="{DB59E742-2BEC-4835-849F-24AE195FAA6F}" dt="2024-07-19T16:22:08.241" v="149"/>
          <ac:picMkLst>
            <pc:docMk/>
            <pc:sldMk cId="0" sldId="263"/>
            <ac:picMk id="520" creationId="{D0DA5EB7-DEAD-2BDC-5DEB-B5081BC6A40F}"/>
          </ac:picMkLst>
        </pc:picChg>
        <pc:picChg chg="mod">
          <ac:chgData name="Sabina Romero" userId="f3739af6d7ef6853" providerId="LiveId" clId="{DB59E742-2BEC-4835-849F-24AE195FAA6F}" dt="2024-07-19T16:22:29.737" v="154"/>
          <ac:picMkLst>
            <pc:docMk/>
            <pc:sldMk cId="0" sldId="263"/>
            <ac:picMk id="523" creationId="{BA65E58F-EFE7-6A89-A860-6A331BB6D105}"/>
          </ac:picMkLst>
        </pc:picChg>
        <pc:picChg chg="add del mod">
          <ac:chgData name="Sabina Romero" userId="f3739af6d7ef6853" providerId="LiveId" clId="{DB59E742-2BEC-4835-849F-24AE195FAA6F}" dt="2024-07-19T16:39:06.468" v="550" actId="478"/>
          <ac:picMkLst>
            <pc:docMk/>
            <pc:sldMk cId="0" sldId="263"/>
            <ac:picMk id="525" creationId="{9568E850-181E-1B49-B5E0-BCBF461E6002}"/>
          </ac:picMkLst>
        </pc:picChg>
        <pc:picChg chg="mod">
          <ac:chgData name="Sabina Romero" userId="f3739af6d7ef6853" providerId="LiveId" clId="{DB59E742-2BEC-4835-849F-24AE195FAA6F}" dt="2024-07-19T16:25:18.827" v="168" actId="1076"/>
          <ac:picMkLst>
            <pc:docMk/>
            <pc:sldMk cId="0" sldId="263"/>
            <ac:picMk id="527" creationId="{293F8BED-3B89-FF63-B696-66666D6E7D97}"/>
          </ac:picMkLst>
        </pc:picChg>
        <pc:picChg chg="mod">
          <ac:chgData name="Sabina Romero" userId="f3739af6d7ef6853" providerId="LiveId" clId="{DB59E742-2BEC-4835-849F-24AE195FAA6F}" dt="2024-07-19T16:36:13.253" v="535" actId="1076"/>
          <ac:picMkLst>
            <pc:docMk/>
            <pc:sldMk cId="0" sldId="263"/>
            <ac:picMk id="529" creationId="{A2AC26E8-8486-86C9-BBF0-E5DB4A706364}"/>
          </ac:picMkLst>
        </pc:picChg>
      </pc:sldChg>
      <pc:sldChg chg="addSp delSp modSp mod">
        <pc:chgData name="Sabina Romero" userId="f3739af6d7ef6853" providerId="LiveId" clId="{DB59E742-2BEC-4835-849F-24AE195FAA6F}" dt="2024-07-19T17:02:32.562" v="1590" actId="33524"/>
        <pc:sldMkLst>
          <pc:docMk/>
          <pc:sldMk cId="0" sldId="264"/>
        </pc:sldMkLst>
        <pc:spChg chg="add del mod">
          <ac:chgData name="Sabina Romero" userId="f3739af6d7ef6853" providerId="LiveId" clId="{DB59E742-2BEC-4835-849F-24AE195FAA6F}" dt="2024-07-19T17:01:51.471" v="1576" actId="478"/>
          <ac:spMkLst>
            <pc:docMk/>
            <pc:sldMk cId="0" sldId="264"/>
            <ac:spMk id="3" creationId="{57BD16A3-CA3B-6160-CE7E-7C269C3F681F}"/>
          </ac:spMkLst>
        </pc:spChg>
        <pc:spChg chg="add mod">
          <ac:chgData name="Sabina Romero" userId="f3739af6d7ef6853" providerId="LiveId" clId="{DB59E742-2BEC-4835-849F-24AE195FAA6F}" dt="2024-07-19T17:02:04.081" v="1582"/>
          <ac:spMkLst>
            <pc:docMk/>
            <pc:sldMk cId="0" sldId="264"/>
            <ac:spMk id="4" creationId="{EF0D779E-DBD9-ABEB-3536-DE1554E1BA9B}"/>
          </ac:spMkLst>
        </pc:spChg>
        <pc:spChg chg="add mod">
          <ac:chgData name="Sabina Romero" userId="f3739af6d7ef6853" providerId="LiveId" clId="{DB59E742-2BEC-4835-849F-24AE195FAA6F}" dt="2024-07-19T17:02:04.081" v="1582"/>
          <ac:spMkLst>
            <pc:docMk/>
            <pc:sldMk cId="0" sldId="264"/>
            <ac:spMk id="5" creationId="{35605C63-56C6-6550-77EC-6B32C142B589}"/>
          </ac:spMkLst>
        </pc:spChg>
        <pc:spChg chg="add del mod">
          <ac:chgData name="Sabina Romero" userId="f3739af6d7ef6853" providerId="LiveId" clId="{DB59E742-2BEC-4835-849F-24AE195FAA6F}" dt="2024-07-19T17:02:03.720" v="1581"/>
          <ac:spMkLst>
            <pc:docMk/>
            <pc:sldMk cId="0" sldId="264"/>
            <ac:spMk id="6" creationId="{1B6ADADA-5882-2DA9-D86F-71273CDD0565}"/>
          </ac:spMkLst>
        </pc:spChg>
        <pc:spChg chg="add mod">
          <ac:chgData name="Sabina Romero" userId="f3739af6d7ef6853" providerId="LiveId" clId="{DB59E742-2BEC-4835-849F-24AE195FAA6F}" dt="2024-07-19T17:02:32.562" v="1590" actId="33524"/>
          <ac:spMkLst>
            <pc:docMk/>
            <pc:sldMk cId="0" sldId="264"/>
            <ac:spMk id="7" creationId="{D70B07E6-401C-A774-F3F5-461ADE467147}"/>
          </ac:spMkLst>
        </pc:spChg>
        <pc:spChg chg="del mod">
          <ac:chgData name="Sabina Romero" userId="f3739af6d7ef6853" providerId="LiveId" clId="{DB59E742-2BEC-4835-849F-24AE195FAA6F}" dt="2024-07-19T17:01:44.526" v="1575" actId="478"/>
          <ac:spMkLst>
            <pc:docMk/>
            <pc:sldMk cId="0" sldId="264"/>
            <ac:spMk id="549" creationId="{00000000-0000-0000-0000-000000000000}"/>
          </ac:spMkLst>
        </pc:spChg>
      </pc:sldChg>
      <pc:sldChg chg="del">
        <pc:chgData name="Sabina Romero" userId="f3739af6d7ef6853" providerId="LiveId" clId="{DB59E742-2BEC-4835-849F-24AE195FAA6F}" dt="2024-07-19T17:02:36.648" v="1592" actId="47"/>
        <pc:sldMkLst>
          <pc:docMk/>
          <pc:sldMk cId="264467382" sldId="265"/>
        </pc:sldMkLst>
      </pc:sldChg>
      <pc:sldChg chg="del">
        <pc:chgData name="Sabina Romero" userId="f3739af6d7ef6853" providerId="LiveId" clId="{DB59E742-2BEC-4835-849F-24AE195FAA6F}" dt="2024-07-19T17:02:36.752" v="1593" actId="47"/>
        <pc:sldMkLst>
          <pc:docMk/>
          <pc:sldMk cId="491740531" sldId="266"/>
        </pc:sldMkLst>
      </pc:sldChg>
      <pc:sldChg chg="del">
        <pc:chgData name="Sabina Romero" userId="f3739af6d7ef6853" providerId="LiveId" clId="{DB59E742-2BEC-4835-849F-24AE195FAA6F}" dt="2024-07-19T17:02:37.106" v="1594" actId="47"/>
        <pc:sldMkLst>
          <pc:docMk/>
          <pc:sldMk cId="1333471249" sldId="267"/>
        </pc:sldMkLst>
      </pc:sldChg>
      <pc:sldChg chg="del">
        <pc:chgData name="Sabina Romero" userId="f3739af6d7ef6853" providerId="LiveId" clId="{DB59E742-2BEC-4835-849F-24AE195FAA6F}" dt="2024-07-19T17:02:37.350" v="1595" actId="47"/>
        <pc:sldMkLst>
          <pc:docMk/>
          <pc:sldMk cId="3296504503" sldId="268"/>
        </pc:sldMkLst>
      </pc:sldChg>
      <pc:sldChg chg="del">
        <pc:chgData name="Sabina Romero" userId="f3739af6d7ef6853" providerId="LiveId" clId="{DB59E742-2BEC-4835-849F-24AE195FAA6F}" dt="2024-07-19T17:02:37.543" v="1596" actId="47"/>
        <pc:sldMkLst>
          <pc:docMk/>
          <pc:sldMk cId="1057643957" sldId="269"/>
        </pc:sldMkLst>
      </pc:sldChg>
      <pc:sldChg chg="del">
        <pc:chgData name="Sabina Romero" userId="f3739af6d7ef6853" providerId="LiveId" clId="{DB59E742-2BEC-4835-849F-24AE195FAA6F}" dt="2024-07-19T17:02:37.700" v="1597" actId="47"/>
        <pc:sldMkLst>
          <pc:docMk/>
          <pc:sldMk cId="3935105938" sldId="270"/>
        </pc:sldMkLst>
      </pc:sldChg>
      <pc:sldChg chg="del">
        <pc:chgData name="Sabina Romero" userId="f3739af6d7ef6853" providerId="LiveId" clId="{DB59E742-2BEC-4835-849F-24AE195FAA6F}" dt="2024-07-19T17:02:37.860" v="1598" actId="47"/>
        <pc:sldMkLst>
          <pc:docMk/>
          <pc:sldMk cId="3450066706" sldId="271"/>
        </pc:sldMkLst>
      </pc:sldChg>
      <pc:sldChg chg="del">
        <pc:chgData name="Sabina Romero" userId="f3739af6d7ef6853" providerId="LiveId" clId="{DB59E742-2BEC-4835-849F-24AE195FAA6F}" dt="2024-07-19T17:02:38.021" v="1599" actId="47"/>
        <pc:sldMkLst>
          <pc:docMk/>
          <pc:sldMk cId="3724671524" sldId="272"/>
        </pc:sldMkLst>
      </pc:sldChg>
      <pc:sldChg chg="del">
        <pc:chgData name="Sabina Romero" userId="f3739af6d7ef6853" providerId="LiveId" clId="{DB59E742-2BEC-4835-849F-24AE195FAA6F}" dt="2024-07-19T17:02:38.581" v="1600" actId="47"/>
        <pc:sldMkLst>
          <pc:docMk/>
          <pc:sldMk cId="0" sldId="273"/>
        </pc:sldMkLst>
      </pc:sldChg>
      <pc:sldChg chg="del">
        <pc:chgData name="Sabina Romero" userId="f3739af6d7ef6853" providerId="LiveId" clId="{DB59E742-2BEC-4835-849F-24AE195FAA6F}" dt="2024-07-19T17:02:38.824" v="1601" actId="47"/>
        <pc:sldMkLst>
          <pc:docMk/>
          <pc:sldMk cId="0" sldId="274"/>
        </pc:sldMkLst>
      </pc:sldChg>
      <pc:sldChg chg="del">
        <pc:chgData name="Sabina Romero" userId="f3739af6d7ef6853" providerId="LiveId" clId="{DB59E742-2BEC-4835-849F-24AE195FAA6F}" dt="2024-07-19T17:02:39.088" v="1602" actId="47"/>
        <pc:sldMkLst>
          <pc:docMk/>
          <pc:sldMk cId="719117713" sldId="275"/>
        </pc:sldMkLst>
      </pc:sldChg>
      <pc:sldChg chg="del">
        <pc:chgData name="Sabina Romero" userId="f3739af6d7ef6853" providerId="LiveId" clId="{DB59E742-2BEC-4835-849F-24AE195FAA6F}" dt="2024-07-19T17:02:39.322" v="1603" actId="47"/>
        <pc:sldMkLst>
          <pc:docMk/>
          <pc:sldMk cId="0" sldId="276"/>
        </pc:sldMkLst>
      </pc:sldChg>
      <pc:sldChg chg="del">
        <pc:chgData name="Sabina Romero" userId="f3739af6d7ef6853" providerId="LiveId" clId="{DB59E742-2BEC-4835-849F-24AE195FAA6F}" dt="2024-07-19T17:02:39.565" v="1604" actId="47"/>
        <pc:sldMkLst>
          <pc:docMk/>
          <pc:sldMk cId="0" sldId="277"/>
        </pc:sldMkLst>
      </pc:sldChg>
      <pc:sldChg chg="del">
        <pc:chgData name="Sabina Romero" userId="f3739af6d7ef6853" providerId="LiveId" clId="{DB59E742-2BEC-4835-849F-24AE195FAA6F}" dt="2024-07-19T17:02:39.832" v="1605" actId="47"/>
        <pc:sldMkLst>
          <pc:docMk/>
          <pc:sldMk cId="0" sldId="278"/>
        </pc:sldMkLst>
      </pc:sldChg>
      <pc:sldChg chg="del">
        <pc:chgData name="Sabina Romero" userId="f3739af6d7ef6853" providerId="LiveId" clId="{DB59E742-2BEC-4835-849F-24AE195FAA6F}" dt="2024-07-19T17:02:40.095" v="1606" actId="47"/>
        <pc:sldMkLst>
          <pc:docMk/>
          <pc:sldMk cId="0" sldId="279"/>
        </pc:sldMkLst>
      </pc:sldChg>
      <pc:sldChg chg="del">
        <pc:chgData name="Sabina Romero" userId="f3739af6d7ef6853" providerId="LiveId" clId="{DB59E742-2BEC-4835-849F-24AE195FAA6F}" dt="2024-07-19T17:02:40.349" v="1607" actId="47"/>
        <pc:sldMkLst>
          <pc:docMk/>
          <pc:sldMk cId="0" sldId="280"/>
        </pc:sldMkLst>
      </pc:sldChg>
      <pc:sldChg chg="del">
        <pc:chgData name="Sabina Romero" userId="f3739af6d7ef6853" providerId="LiveId" clId="{DB59E742-2BEC-4835-849F-24AE195FAA6F}" dt="2024-07-19T17:02:40.604" v="1608" actId="47"/>
        <pc:sldMkLst>
          <pc:docMk/>
          <pc:sldMk cId="0" sldId="281"/>
        </pc:sldMkLst>
      </pc:sldChg>
      <pc:sldChg chg="del">
        <pc:chgData name="Sabina Romero" userId="f3739af6d7ef6853" providerId="LiveId" clId="{DB59E742-2BEC-4835-849F-24AE195FAA6F}" dt="2024-07-19T17:02:40.820" v="1609" actId="47"/>
        <pc:sldMkLst>
          <pc:docMk/>
          <pc:sldMk cId="0" sldId="282"/>
        </pc:sldMkLst>
      </pc:sldChg>
      <pc:sldChg chg="del">
        <pc:chgData name="Sabina Romero" userId="f3739af6d7ef6853" providerId="LiveId" clId="{DB59E742-2BEC-4835-849F-24AE195FAA6F}" dt="2024-07-19T17:02:41.060" v="1610" actId="47"/>
        <pc:sldMkLst>
          <pc:docMk/>
          <pc:sldMk cId="0" sldId="283"/>
        </pc:sldMkLst>
      </pc:sldChg>
      <pc:sldChg chg="del">
        <pc:chgData name="Sabina Romero" userId="f3739af6d7ef6853" providerId="LiveId" clId="{DB59E742-2BEC-4835-849F-24AE195FAA6F}" dt="2024-07-19T17:02:41.657" v="1611" actId="47"/>
        <pc:sldMkLst>
          <pc:docMk/>
          <pc:sldMk cId="0" sldId="284"/>
        </pc:sldMkLst>
      </pc:sldChg>
      <pc:sldChg chg="del">
        <pc:chgData name="Sabina Romero" userId="f3739af6d7ef6853" providerId="LiveId" clId="{DB59E742-2BEC-4835-849F-24AE195FAA6F}" dt="2024-07-19T17:02:41.936" v="1612" actId="47"/>
        <pc:sldMkLst>
          <pc:docMk/>
          <pc:sldMk cId="0" sldId="285"/>
        </pc:sldMkLst>
      </pc:sldChg>
      <pc:sldChg chg="del">
        <pc:chgData name="Sabina Romero" userId="f3739af6d7ef6853" providerId="LiveId" clId="{DB59E742-2BEC-4835-849F-24AE195FAA6F}" dt="2024-07-19T17:02:42.163" v="1613" actId="47"/>
        <pc:sldMkLst>
          <pc:docMk/>
          <pc:sldMk cId="0" sldId="286"/>
        </pc:sldMkLst>
      </pc:sldChg>
      <pc:sldChg chg="del">
        <pc:chgData name="Sabina Romero" userId="f3739af6d7ef6853" providerId="LiveId" clId="{DB59E742-2BEC-4835-849F-24AE195FAA6F}" dt="2024-07-19T17:02:42.428" v="1614" actId="47"/>
        <pc:sldMkLst>
          <pc:docMk/>
          <pc:sldMk cId="0" sldId="287"/>
        </pc:sldMkLst>
      </pc:sldChg>
      <pc:sldChg chg="del">
        <pc:chgData name="Sabina Romero" userId="f3739af6d7ef6853" providerId="LiveId" clId="{DB59E742-2BEC-4835-849F-24AE195FAA6F}" dt="2024-07-19T17:02:42.719" v="1615" actId="47"/>
        <pc:sldMkLst>
          <pc:docMk/>
          <pc:sldMk cId="0" sldId="288"/>
        </pc:sldMkLst>
      </pc:sldChg>
      <pc:sldChg chg="del">
        <pc:chgData name="Sabina Romero" userId="f3739af6d7ef6853" providerId="LiveId" clId="{DB59E742-2BEC-4835-849F-24AE195FAA6F}" dt="2024-07-19T17:02:43.281" v="1616" actId="47"/>
        <pc:sldMkLst>
          <pc:docMk/>
          <pc:sldMk cId="0" sldId="289"/>
        </pc:sldMkLst>
      </pc:sldChg>
      <pc:sldChg chg="del">
        <pc:chgData name="Sabina Romero" userId="f3739af6d7ef6853" providerId="LiveId" clId="{DB59E742-2BEC-4835-849F-24AE195FAA6F}" dt="2024-07-19T17:02:43.735" v="1617" actId="47"/>
        <pc:sldMkLst>
          <pc:docMk/>
          <pc:sldMk cId="0" sldId="290"/>
        </pc:sldMkLst>
      </pc:sldChg>
      <pc:sldChg chg="delSp modSp del mod ord">
        <pc:chgData name="Sabina Romero" userId="f3739af6d7ef6853" providerId="LiveId" clId="{DB59E742-2BEC-4835-849F-24AE195FAA6F}" dt="2024-07-19T17:02:36.478" v="1591" actId="47"/>
        <pc:sldMkLst>
          <pc:docMk/>
          <pc:sldMk cId="0" sldId="291"/>
        </pc:sldMkLst>
        <pc:spChg chg="mod">
          <ac:chgData name="Sabina Romero" userId="f3739af6d7ef6853" providerId="LiveId" clId="{DB59E742-2BEC-4835-849F-24AE195FAA6F}" dt="2024-07-19T16:55:59.703" v="1469" actId="20577"/>
          <ac:spMkLst>
            <pc:docMk/>
            <pc:sldMk cId="0" sldId="291"/>
            <ac:spMk id="1666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7:01:03.037" v="1571" actId="20577"/>
          <ac:spMkLst>
            <pc:docMk/>
            <pc:sldMk cId="0" sldId="291"/>
            <ac:spMk id="166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56:14.234" v="1490" actId="20577"/>
          <ac:spMkLst>
            <pc:docMk/>
            <pc:sldMk cId="0" sldId="291"/>
            <ac:spMk id="1668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7:00:51.409" v="1562" actId="478"/>
          <ac:spMkLst>
            <pc:docMk/>
            <pc:sldMk cId="0" sldId="291"/>
            <ac:spMk id="1670" creationId="{00000000-0000-0000-0000-000000000000}"/>
          </ac:spMkLst>
        </pc:spChg>
        <pc:grpChg chg="del">
          <ac:chgData name="Sabina Romero" userId="f3739af6d7ef6853" providerId="LiveId" clId="{DB59E742-2BEC-4835-849F-24AE195FAA6F}" dt="2024-07-19T17:00:50.542" v="1561" actId="478"/>
          <ac:grpSpMkLst>
            <pc:docMk/>
            <pc:sldMk cId="0" sldId="291"/>
            <ac:grpSpMk id="1671" creationId="{00000000-0000-0000-0000-000000000000}"/>
          </ac:grpSpMkLst>
        </pc:grpChg>
        <pc:grpChg chg="del">
          <ac:chgData name="Sabina Romero" userId="f3739af6d7ef6853" providerId="LiveId" clId="{DB59E742-2BEC-4835-849F-24AE195FAA6F}" dt="2024-07-19T17:00:48.898" v="1560" actId="478"/>
          <ac:grpSpMkLst>
            <pc:docMk/>
            <pc:sldMk cId="0" sldId="291"/>
            <ac:grpSpMk id="1676" creationId="{00000000-0000-0000-0000-000000000000}"/>
          </ac:grpSpMkLst>
        </pc:grpChg>
      </pc:sldChg>
      <pc:sldChg chg="del">
        <pc:chgData name="Sabina Romero" userId="f3739af6d7ef6853" providerId="LiveId" clId="{DB59E742-2BEC-4835-849F-24AE195FAA6F}" dt="2024-07-19T17:02:44.081" v="1618" actId="47"/>
        <pc:sldMkLst>
          <pc:docMk/>
          <pc:sldMk cId="0" sldId="292"/>
        </pc:sldMkLst>
      </pc:sldChg>
      <pc:sldChg chg="del">
        <pc:chgData name="Sabina Romero" userId="f3739af6d7ef6853" providerId="LiveId" clId="{DB59E742-2BEC-4835-849F-24AE195FAA6F}" dt="2024-07-19T17:02:44.330" v="1619" actId="47"/>
        <pc:sldMkLst>
          <pc:docMk/>
          <pc:sldMk cId="0" sldId="293"/>
        </pc:sldMkLst>
      </pc:sldChg>
      <pc:sldChg chg="del">
        <pc:chgData name="Sabina Romero" userId="f3739af6d7ef6853" providerId="LiveId" clId="{DB59E742-2BEC-4835-849F-24AE195FAA6F}" dt="2024-07-19T17:02:44.636" v="1620" actId="47"/>
        <pc:sldMkLst>
          <pc:docMk/>
          <pc:sldMk cId="0" sldId="294"/>
        </pc:sldMkLst>
      </pc:sldChg>
      <pc:sldChg chg="del">
        <pc:chgData name="Sabina Romero" userId="f3739af6d7ef6853" providerId="LiveId" clId="{DB59E742-2BEC-4835-849F-24AE195FAA6F}" dt="2024-07-19T17:02:45.003" v="1621" actId="47"/>
        <pc:sldMkLst>
          <pc:docMk/>
          <pc:sldMk cId="0" sldId="295"/>
        </pc:sldMkLst>
      </pc:sldChg>
      <pc:sldChg chg="del">
        <pc:chgData name="Sabina Romero" userId="f3739af6d7ef6853" providerId="LiveId" clId="{DB59E742-2BEC-4835-849F-24AE195FAA6F}" dt="2024-07-19T17:02:45.423" v="1622" actId="47"/>
        <pc:sldMkLst>
          <pc:docMk/>
          <pc:sldMk cId="0" sldId="296"/>
        </pc:sldMkLst>
      </pc:sldChg>
      <pc:sldChg chg="del">
        <pc:chgData name="Sabina Romero" userId="f3739af6d7ef6853" providerId="LiveId" clId="{DB59E742-2BEC-4835-849F-24AE195FAA6F}" dt="2024-07-19T17:02:45.704" v="1623" actId="47"/>
        <pc:sldMkLst>
          <pc:docMk/>
          <pc:sldMk cId="0" sldId="297"/>
        </pc:sldMkLst>
      </pc:sldChg>
      <pc:sldChg chg="del">
        <pc:chgData name="Sabina Romero" userId="f3739af6d7ef6853" providerId="LiveId" clId="{DB59E742-2BEC-4835-849F-24AE195FAA6F}" dt="2024-07-19T17:02:46.191" v="1624" actId="47"/>
        <pc:sldMkLst>
          <pc:docMk/>
          <pc:sldMk cId="0" sldId="298"/>
        </pc:sldMkLst>
      </pc:sldChg>
      <pc:sldChg chg="del">
        <pc:chgData name="Sabina Romero" userId="f3739af6d7ef6853" providerId="LiveId" clId="{DB59E742-2BEC-4835-849F-24AE195FAA6F}" dt="2024-07-19T17:02:46.728" v="1625" actId="47"/>
        <pc:sldMkLst>
          <pc:docMk/>
          <pc:sldMk cId="0" sldId="299"/>
        </pc:sldMkLst>
      </pc:sldChg>
      <pc:sldChg chg="del">
        <pc:chgData name="Sabina Romero" userId="f3739af6d7ef6853" providerId="LiveId" clId="{DB59E742-2BEC-4835-849F-24AE195FAA6F}" dt="2024-07-19T17:02:47.325" v="1626" actId="47"/>
        <pc:sldMkLst>
          <pc:docMk/>
          <pc:sldMk cId="0" sldId="300"/>
        </pc:sldMkLst>
      </pc:sldChg>
      <pc:sldChg chg="del">
        <pc:chgData name="Sabina Romero" userId="f3739af6d7ef6853" providerId="LiveId" clId="{DB59E742-2BEC-4835-849F-24AE195FAA6F}" dt="2024-07-19T17:02:47.438" v="1627" actId="47"/>
        <pc:sldMkLst>
          <pc:docMk/>
          <pc:sldMk cId="0" sldId="301"/>
        </pc:sldMkLst>
      </pc:sldChg>
      <pc:sldChg chg="del">
        <pc:chgData name="Sabina Romero" userId="f3739af6d7ef6853" providerId="LiveId" clId="{DB59E742-2BEC-4835-849F-24AE195FAA6F}" dt="2024-07-19T17:02:48.083" v="1628" actId="47"/>
        <pc:sldMkLst>
          <pc:docMk/>
          <pc:sldMk cId="0" sldId="302"/>
        </pc:sldMkLst>
      </pc:sldChg>
      <pc:sldChg chg="del">
        <pc:chgData name="Sabina Romero" userId="f3739af6d7ef6853" providerId="LiveId" clId="{DB59E742-2BEC-4835-849F-24AE195FAA6F}" dt="2024-07-19T17:02:48.443" v="1629" actId="47"/>
        <pc:sldMkLst>
          <pc:docMk/>
          <pc:sldMk cId="0" sldId="303"/>
        </pc:sldMkLst>
      </pc:sldChg>
      <pc:sldChg chg="del">
        <pc:chgData name="Sabina Romero" userId="f3739af6d7ef6853" providerId="LiveId" clId="{DB59E742-2BEC-4835-849F-24AE195FAA6F}" dt="2024-07-19T17:02:48.838" v="1630" actId="47"/>
        <pc:sldMkLst>
          <pc:docMk/>
          <pc:sldMk cId="0" sldId="304"/>
        </pc:sldMkLst>
      </pc:sldChg>
      <pc:sldChg chg="del">
        <pc:chgData name="Sabina Romero" userId="f3739af6d7ef6853" providerId="LiveId" clId="{DB59E742-2BEC-4835-849F-24AE195FAA6F}" dt="2024-07-19T17:02:49.192" v="1631" actId="47"/>
        <pc:sldMkLst>
          <pc:docMk/>
          <pc:sldMk cId="0" sldId="305"/>
        </pc:sldMkLst>
      </pc:sldChg>
      <pc:sldChg chg="del">
        <pc:chgData name="Sabina Romero" userId="f3739af6d7ef6853" providerId="LiveId" clId="{DB59E742-2BEC-4835-849F-24AE195FAA6F}" dt="2024-07-19T17:02:49.864" v="1632" actId="47"/>
        <pc:sldMkLst>
          <pc:docMk/>
          <pc:sldMk cId="0" sldId="306"/>
        </pc:sldMkLst>
      </pc:sldChg>
      <pc:sldChg chg="del">
        <pc:chgData name="Sabina Romero" userId="f3739af6d7ef6853" providerId="LiveId" clId="{DB59E742-2BEC-4835-849F-24AE195FAA6F}" dt="2024-07-19T17:02:50.241" v="1633" actId="47"/>
        <pc:sldMkLst>
          <pc:docMk/>
          <pc:sldMk cId="0" sldId="307"/>
        </pc:sldMkLst>
      </pc:sldChg>
      <pc:sldChg chg="del">
        <pc:chgData name="Sabina Romero" userId="f3739af6d7ef6853" providerId="LiveId" clId="{DB59E742-2BEC-4835-849F-24AE195FAA6F}" dt="2024-07-19T17:02:50.643" v="1634" actId="47"/>
        <pc:sldMkLst>
          <pc:docMk/>
          <pc:sldMk cId="0" sldId="308"/>
        </pc:sldMkLst>
      </pc:sldChg>
      <pc:sldChg chg="del">
        <pc:chgData name="Sabina Romero" userId="f3739af6d7ef6853" providerId="LiveId" clId="{DB59E742-2BEC-4835-849F-24AE195FAA6F}" dt="2024-07-19T17:02:51.047" v="1635" actId="47"/>
        <pc:sldMkLst>
          <pc:docMk/>
          <pc:sldMk cId="0" sldId="309"/>
        </pc:sldMkLst>
      </pc:sldChg>
      <pc:sldChg chg="del">
        <pc:chgData name="Sabina Romero" userId="f3739af6d7ef6853" providerId="LiveId" clId="{DB59E742-2BEC-4835-849F-24AE195FAA6F}" dt="2024-07-19T17:02:51.737" v="1636" actId="47"/>
        <pc:sldMkLst>
          <pc:docMk/>
          <pc:sldMk cId="0" sldId="310"/>
        </pc:sldMkLst>
      </pc:sldChg>
      <pc:sldChg chg="del">
        <pc:chgData name="Sabina Romero" userId="f3739af6d7ef6853" providerId="LiveId" clId="{DB59E742-2BEC-4835-849F-24AE195FAA6F}" dt="2024-07-19T17:02:52.083" v="1637" actId="47"/>
        <pc:sldMkLst>
          <pc:docMk/>
          <pc:sldMk cId="0" sldId="311"/>
        </pc:sldMkLst>
      </pc:sldChg>
      <pc:sldChg chg="del">
        <pc:chgData name="Sabina Romero" userId="f3739af6d7ef6853" providerId="LiveId" clId="{DB59E742-2BEC-4835-849F-24AE195FAA6F}" dt="2024-07-19T17:02:52.982" v="1638" actId="47"/>
        <pc:sldMkLst>
          <pc:docMk/>
          <pc:sldMk cId="0" sldId="312"/>
        </pc:sldMkLst>
      </pc:sldChg>
      <pc:sldChg chg="del">
        <pc:chgData name="Sabina Romero" userId="f3739af6d7ef6853" providerId="LiveId" clId="{DB59E742-2BEC-4835-849F-24AE195FAA6F}" dt="2024-07-19T17:02:53.303" v="1639" actId="47"/>
        <pc:sldMkLst>
          <pc:docMk/>
          <pc:sldMk cId="0" sldId="313"/>
        </pc:sldMkLst>
      </pc:sldChg>
      <pc:sldChg chg="del">
        <pc:chgData name="Sabina Romero" userId="f3739af6d7ef6853" providerId="LiveId" clId="{DB59E742-2BEC-4835-849F-24AE195FAA6F}" dt="2024-07-19T17:02:53.693" v="1640" actId="47"/>
        <pc:sldMkLst>
          <pc:docMk/>
          <pc:sldMk cId="0" sldId="314"/>
        </pc:sldMkLst>
      </pc:sldChg>
      <pc:sldChg chg="del">
        <pc:chgData name="Sabina Romero" userId="f3739af6d7ef6853" providerId="LiveId" clId="{DB59E742-2BEC-4835-849F-24AE195FAA6F}" dt="2024-07-19T17:02:54.082" v="1641" actId="47"/>
        <pc:sldMkLst>
          <pc:docMk/>
          <pc:sldMk cId="0" sldId="315"/>
        </pc:sldMkLst>
      </pc:sldChg>
      <pc:sldChg chg="del">
        <pc:chgData name="Sabina Romero" userId="f3739af6d7ef6853" providerId="LiveId" clId="{DB59E742-2BEC-4835-849F-24AE195FAA6F}" dt="2024-07-19T17:02:54.801" v="1642" actId="47"/>
        <pc:sldMkLst>
          <pc:docMk/>
          <pc:sldMk cId="0" sldId="316"/>
        </pc:sldMkLst>
      </pc:sldChg>
      <pc:sldChg chg="del">
        <pc:chgData name="Sabina Romero" userId="f3739af6d7ef6853" providerId="LiveId" clId="{DB59E742-2BEC-4835-849F-24AE195FAA6F}" dt="2024-07-19T17:02:55.130" v="1643" actId="47"/>
        <pc:sldMkLst>
          <pc:docMk/>
          <pc:sldMk cId="0" sldId="317"/>
        </pc:sldMkLst>
      </pc:sldChg>
      <pc:sldChg chg="del">
        <pc:chgData name="Sabina Romero" userId="f3739af6d7ef6853" providerId="LiveId" clId="{DB59E742-2BEC-4835-849F-24AE195FAA6F}" dt="2024-07-19T17:02:55.499" v="1644" actId="47"/>
        <pc:sldMkLst>
          <pc:docMk/>
          <pc:sldMk cId="0" sldId="318"/>
        </pc:sldMkLst>
      </pc:sldChg>
      <pc:sldChg chg="del">
        <pc:chgData name="Sabina Romero" userId="f3739af6d7ef6853" providerId="LiveId" clId="{DB59E742-2BEC-4835-849F-24AE195FAA6F}" dt="2024-07-19T17:02:56.129" v="1645" actId="47"/>
        <pc:sldMkLst>
          <pc:docMk/>
          <pc:sldMk cId="0" sldId="319"/>
        </pc:sldMkLst>
      </pc:sldChg>
      <pc:sldChg chg="addSp delSp modSp mod">
        <pc:chgData name="Sabina Romero" userId="f3739af6d7ef6853" providerId="LiveId" clId="{DB59E742-2BEC-4835-849F-24AE195FAA6F}" dt="2024-07-19T16:44:50.937" v="1057" actId="123"/>
        <pc:sldMkLst>
          <pc:docMk/>
          <pc:sldMk cId="3355810145" sldId="320"/>
        </pc:sldMkLst>
        <pc:spChg chg="add del mod">
          <ac:chgData name="Sabina Romero" userId="f3739af6d7ef6853" providerId="LiveId" clId="{DB59E742-2BEC-4835-849F-24AE195FAA6F}" dt="2024-07-19T16:41:39.565" v="596" actId="478"/>
          <ac:spMkLst>
            <pc:docMk/>
            <pc:sldMk cId="3355810145" sldId="320"/>
            <ac:spMk id="4" creationId="{27D51A59-08CC-3B1A-1DCB-814A12305EAF}"/>
          </ac:spMkLst>
        </pc:spChg>
        <pc:spChg chg="add del mod">
          <ac:chgData name="Sabina Romero" userId="f3739af6d7ef6853" providerId="LiveId" clId="{DB59E742-2BEC-4835-849F-24AE195FAA6F}" dt="2024-07-19T16:41:44.645" v="598" actId="478"/>
          <ac:spMkLst>
            <pc:docMk/>
            <pc:sldMk cId="3355810145" sldId="320"/>
            <ac:spMk id="6" creationId="{D747CA84-1AAD-5F87-5D3F-7C0BAF979054}"/>
          </ac:spMkLst>
        </pc:spChg>
        <pc:spChg chg="del">
          <ac:chgData name="Sabina Romero" userId="f3739af6d7ef6853" providerId="LiveId" clId="{DB59E742-2BEC-4835-849F-24AE195FAA6F}" dt="2024-07-19T16:41:35.780" v="595" actId="478"/>
          <ac:spMkLst>
            <pc:docMk/>
            <pc:sldMk cId="3355810145" sldId="320"/>
            <ac:spMk id="53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2:28.311" v="652" actId="14100"/>
          <ac:spMkLst>
            <pc:docMk/>
            <pc:sldMk cId="3355810145" sldId="320"/>
            <ac:spMk id="53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4:50.937" v="1057" actId="123"/>
          <ac:spMkLst>
            <pc:docMk/>
            <pc:sldMk cId="3355810145" sldId="320"/>
            <ac:spMk id="539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41:42.353" v="597" actId="478"/>
          <ac:spMkLst>
            <pc:docMk/>
            <pc:sldMk cId="3355810145" sldId="320"/>
            <ac:spMk id="540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1:21.183" v="594" actId="20577"/>
          <ac:spMkLst>
            <pc:docMk/>
            <pc:sldMk cId="3355810145" sldId="320"/>
            <ac:spMk id="541" creationId="{00000000-0000-0000-0000-000000000000}"/>
          </ac:spMkLst>
        </pc:spChg>
      </pc:sldChg>
      <pc:sldChg chg="addSp delSp modSp mod">
        <pc:chgData name="Sabina Romero" userId="f3739af6d7ef6853" providerId="LiveId" clId="{DB59E742-2BEC-4835-849F-24AE195FAA6F}" dt="2024-07-19T16:49:49.599" v="1451" actId="1076"/>
        <pc:sldMkLst>
          <pc:docMk/>
          <pc:sldMk cId="1995324912" sldId="321"/>
        </pc:sldMkLst>
        <pc:spChg chg="add mod">
          <ac:chgData name="Sabina Romero" userId="f3739af6d7ef6853" providerId="LiveId" clId="{DB59E742-2BEC-4835-849F-24AE195FAA6F}" dt="2024-07-19T16:48:36.753" v="1425"/>
          <ac:spMkLst>
            <pc:docMk/>
            <pc:sldMk cId="1995324912" sldId="321"/>
            <ac:spMk id="2" creationId="{992775C6-618B-6B95-9B24-84EA9D9CCF2C}"/>
          </ac:spMkLst>
        </pc:spChg>
        <pc:spChg chg="add mod">
          <ac:chgData name="Sabina Romero" userId="f3739af6d7ef6853" providerId="LiveId" clId="{DB59E742-2BEC-4835-849F-24AE195FAA6F}" dt="2024-07-19T16:49:05.818" v="1430"/>
          <ac:spMkLst>
            <pc:docMk/>
            <pc:sldMk cId="1995324912" sldId="321"/>
            <ac:spMk id="5" creationId="{49F12205-7297-317D-1E1A-3C1CE29C41CC}"/>
          </ac:spMkLst>
        </pc:spChg>
        <pc:spChg chg="add del mod">
          <ac:chgData name="Sabina Romero" userId="f3739af6d7ef6853" providerId="LiveId" clId="{DB59E742-2BEC-4835-849F-24AE195FAA6F}" dt="2024-07-19T16:49:49.189" v="1450"/>
          <ac:spMkLst>
            <pc:docMk/>
            <pc:sldMk cId="1995324912" sldId="321"/>
            <ac:spMk id="6" creationId="{A1AD2A26-FAD1-08D0-F8B4-777D56A94FB5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3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3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39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40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5:22.531" v="1082" actId="20577"/>
          <ac:spMkLst>
            <pc:docMk/>
            <pc:sldMk cId="1995324912" sldId="321"/>
            <ac:spMk id="541" creationId="{00000000-0000-0000-0000-000000000000}"/>
          </ac:spMkLst>
        </pc:spChg>
        <pc:picChg chg="add mod">
          <ac:chgData name="Sabina Romero" userId="f3739af6d7ef6853" providerId="LiveId" clId="{DB59E742-2BEC-4835-849F-24AE195FAA6F}" dt="2024-07-19T16:48:56.981" v="1428" actId="1076"/>
          <ac:picMkLst>
            <pc:docMk/>
            <pc:sldMk cId="1995324912" sldId="321"/>
            <ac:picMk id="4" creationId="{D1AF4917-515D-4BAB-17F6-31BB50198DE6}"/>
          </ac:picMkLst>
        </pc:picChg>
      </pc:sldChg>
      <pc:sldChg chg="addSp delSp modSp add mod">
        <pc:chgData name="Sabina Romero" userId="f3739af6d7ef6853" providerId="LiveId" clId="{DB59E742-2BEC-4835-849F-24AE195FAA6F}" dt="2024-07-19T16:14:43.137" v="82" actId="478"/>
        <pc:sldMkLst>
          <pc:docMk/>
          <pc:sldMk cId="725725109" sldId="323"/>
        </pc:sldMkLst>
        <pc:spChg chg="add mod">
          <ac:chgData name="Sabina Romero" userId="f3739af6d7ef6853" providerId="LiveId" clId="{DB59E742-2BEC-4835-849F-24AE195FAA6F}" dt="2024-07-19T16:13:24.870" v="70" actId="14100"/>
          <ac:spMkLst>
            <pc:docMk/>
            <pc:sldMk cId="725725109" sldId="323"/>
            <ac:spMk id="2" creationId="{D5F7CF14-3F77-184A-9427-883585A6E947}"/>
          </ac:spMkLst>
        </pc:spChg>
        <pc:spChg chg="mod">
          <ac:chgData name="Sabina Romero" userId="f3739af6d7ef6853" providerId="LiveId" clId="{DB59E742-2BEC-4835-849F-24AE195FAA6F}" dt="2024-07-19T16:13:44.287" v="71"/>
          <ac:spMkLst>
            <pc:docMk/>
            <pc:sldMk cId="725725109" sldId="323"/>
            <ac:spMk id="5" creationId="{7D41A941-2A46-0877-1DBE-966E4C73D4AF}"/>
          </ac:spMkLst>
        </pc:spChg>
        <pc:spChg chg="mod">
          <ac:chgData name="Sabina Romero" userId="f3739af6d7ef6853" providerId="LiveId" clId="{DB59E742-2BEC-4835-849F-24AE195FAA6F}" dt="2024-07-19T16:13:44.287" v="71"/>
          <ac:spMkLst>
            <pc:docMk/>
            <pc:sldMk cId="725725109" sldId="323"/>
            <ac:spMk id="6" creationId="{77FD0ABD-3438-F674-D6A8-9F1FC5582682}"/>
          </ac:spMkLst>
        </pc:spChg>
        <pc:spChg chg="mod">
          <ac:chgData name="Sabina Romero" userId="f3739af6d7ef6853" providerId="LiveId" clId="{DB59E742-2BEC-4835-849F-24AE195FAA6F}" dt="2024-07-19T16:13:44.287" v="71"/>
          <ac:spMkLst>
            <pc:docMk/>
            <pc:sldMk cId="725725109" sldId="323"/>
            <ac:spMk id="7" creationId="{18DCA64F-9C60-8311-8279-231157623542}"/>
          </ac:spMkLst>
        </pc:spChg>
        <pc:spChg chg="mod">
          <ac:chgData name="Sabina Romero" userId="f3739af6d7ef6853" providerId="LiveId" clId="{DB59E742-2BEC-4835-849F-24AE195FAA6F}" dt="2024-07-19T16:14:06.771" v="75"/>
          <ac:spMkLst>
            <pc:docMk/>
            <pc:sldMk cId="725725109" sldId="323"/>
            <ac:spMk id="9" creationId="{5ECCE532-84DC-5CD1-E13B-A56904686D31}"/>
          </ac:spMkLst>
        </pc:spChg>
        <pc:spChg chg="mod">
          <ac:chgData name="Sabina Romero" userId="f3739af6d7ef6853" providerId="LiveId" clId="{DB59E742-2BEC-4835-849F-24AE195FAA6F}" dt="2024-07-19T16:14:06.771" v="75"/>
          <ac:spMkLst>
            <pc:docMk/>
            <pc:sldMk cId="725725109" sldId="323"/>
            <ac:spMk id="10" creationId="{882103B6-1C9E-BA67-FDC3-4B5A652ABADC}"/>
          </ac:spMkLst>
        </pc:spChg>
        <pc:spChg chg="add del mod">
          <ac:chgData name="Sabina Romero" userId="f3739af6d7ef6853" providerId="LiveId" clId="{DB59E742-2BEC-4835-849F-24AE195FAA6F}" dt="2024-07-19T16:14:37.078" v="81" actId="478"/>
          <ac:spMkLst>
            <pc:docMk/>
            <pc:sldMk cId="725725109" sldId="323"/>
            <ac:spMk id="12" creationId="{EE64E3E2-B1FA-8FAD-2745-FF6A1FEC16DF}"/>
          </ac:spMkLst>
        </pc:spChg>
        <pc:spChg chg="add del mod">
          <ac:chgData name="Sabina Romero" userId="f3739af6d7ef6853" providerId="LiveId" clId="{DB59E742-2BEC-4835-849F-24AE195FAA6F}" dt="2024-07-19T16:14:43.137" v="82" actId="478"/>
          <ac:spMkLst>
            <pc:docMk/>
            <pc:sldMk cId="725725109" sldId="323"/>
            <ac:spMk id="14" creationId="{83DA06E4-5CEC-5C46-C3A0-6D241F6057B2}"/>
          </ac:spMkLst>
        </pc:spChg>
        <pc:spChg chg="del">
          <ac:chgData name="Sabina Romero" userId="f3739af6d7ef6853" providerId="LiveId" clId="{DB59E742-2BEC-4835-849F-24AE195FAA6F}" dt="2024-07-19T16:14:28.214" v="79" actId="478"/>
          <ac:spMkLst>
            <pc:docMk/>
            <pc:sldMk cId="725725109" sldId="323"/>
            <ac:spMk id="51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12:33.695" v="67" actId="20577"/>
          <ac:spMkLst>
            <pc:docMk/>
            <pc:sldMk cId="725725109" sldId="323"/>
            <ac:spMk id="518" creationId="{00000000-0000-0000-0000-000000000000}"/>
          </ac:spMkLst>
        </pc:spChg>
        <pc:grpChg chg="add mod">
          <ac:chgData name="Sabina Romero" userId="f3739af6d7ef6853" providerId="LiveId" clId="{DB59E742-2BEC-4835-849F-24AE195FAA6F}" dt="2024-07-19T16:13:56.792" v="74" actId="1076"/>
          <ac:grpSpMkLst>
            <pc:docMk/>
            <pc:sldMk cId="725725109" sldId="323"/>
            <ac:grpSpMk id="4" creationId="{EBFF90A8-DB82-EECA-8288-26CC61A53A3B}"/>
          </ac:grpSpMkLst>
        </pc:grpChg>
        <pc:grpChg chg="add mod">
          <ac:chgData name="Sabina Romero" userId="f3739af6d7ef6853" providerId="LiveId" clId="{DB59E742-2BEC-4835-849F-24AE195FAA6F}" dt="2024-07-19T16:14:22.457" v="78" actId="1076"/>
          <ac:grpSpMkLst>
            <pc:docMk/>
            <pc:sldMk cId="725725109" sldId="323"/>
            <ac:grpSpMk id="8" creationId="{881BF0F4-ABB2-D16D-1B77-AD1EC2043B70}"/>
          </ac:grpSpMkLst>
        </pc:grpChg>
      </pc:sldChg>
      <pc:sldChg chg="modSp add mod">
        <pc:chgData name="Sabina Romero" userId="f3739af6d7ef6853" providerId="LiveId" clId="{DB59E742-2BEC-4835-849F-24AE195FAA6F}" dt="2024-07-19T16:16:33.166" v="101" actId="113"/>
        <pc:sldMkLst>
          <pc:docMk/>
          <pc:sldMk cId="3485246862" sldId="324"/>
        </pc:sldMkLst>
        <pc:spChg chg="mod">
          <ac:chgData name="Sabina Romero" userId="f3739af6d7ef6853" providerId="LiveId" clId="{DB59E742-2BEC-4835-849F-24AE195FAA6F}" dt="2024-07-19T16:16:33.166" v="101" actId="113"/>
          <ac:spMkLst>
            <pc:docMk/>
            <pc:sldMk cId="3485246862" sldId="324"/>
            <ac:spMk id="528" creationId="{00000000-0000-0000-0000-000000000000}"/>
          </ac:spMkLst>
        </pc:spChg>
      </pc:sldChg>
      <pc:sldChg chg="modSp add mod">
        <pc:chgData name="Sabina Romero" userId="f3739af6d7ef6853" providerId="LiveId" clId="{DB59E742-2BEC-4835-849F-24AE195FAA6F}" dt="2024-07-19T16:18:04.513" v="104" actId="113"/>
        <pc:sldMkLst>
          <pc:docMk/>
          <pc:sldMk cId="3263603243" sldId="325"/>
        </pc:sldMkLst>
        <pc:spChg chg="mod">
          <ac:chgData name="Sabina Romero" userId="f3739af6d7ef6853" providerId="LiveId" clId="{DB59E742-2BEC-4835-849F-24AE195FAA6F}" dt="2024-07-19T16:18:04.513" v="104" actId="113"/>
          <ac:spMkLst>
            <pc:docMk/>
            <pc:sldMk cId="3263603243" sldId="325"/>
            <ac:spMk id="528" creationId="{00000000-0000-0000-0000-000000000000}"/>
          </ac:spMkLst>
        </pc:spChg>
      </pc:sldChg>
      <pc:sldChg chg="add">
        <pc:chgData name="Sabina Romero" userId="f3739af6d7ef6853" providerId="LiveId" clId="{DB59E742-2BEC-4835-849F-24AE195FAA6F}" dt="2024-07-19T16:38:06.049" v="537" actId="2890"/>
        <pc:sldMkLst>
          <pc:docMk/>
          <pc:sldMk cId="1076304013" sldId="326"/>
        </pc:sldMkLst>
      </pc:sldChg>
      <pc:sldChg chg="add del">
        <pc:chgData name="Sabina Romero" userId="f3739af6d7ef6853" providerId="LiveId" clId="{DB59E742-2BEC-4835-849F-24AE195FAA6F}" dt="2024-07-19T16:39:40.716" v="569" actId="47"/>
        <pc:sldMkLst>
          <pc:docMk/>
          <pc:sldMk cId="3970956848" sldId="327"/>
        </pc:sldMkLst>
      </pc:sldChg>
      <pc:sldChg chg="add del">
        <pc:chgData name="Sabina Romero" userId="f3739af6d7ef6853" providerId="LiveId" clId="{DB59E742-2BEC-4835-849F-24AE195FAA6F}" dt="2024-07-19T16:39:41.202" v="570" actId="47"/>
        <pc:sldMkLst>
          <pc:docMk/>
          <pc:sldMk cId="770706799" sldId="328"/>
        </pc:sldMkLst>
      </pc:sldChg>
      <pc:sldChg chg="add del">
        <pc:chgData name="Sabina Romero" userId="f3739af6d7ef6853" providerId="LiveId" clId="{DB59E742-2BEC-4835-849F-24AE195FAA6F}" dt="2024-07-19T16:39:43.292" v="573" actId="47"/>
        <pc:sldMkLst>
          <pc:docMk/>
          <pc:sldMk cId="1216485288" sldId="329"/>
        </pc:sldMkLst>
      </pc:sldChg>
      <pc:sldChg chg="add del">
        <pc:chgData name="Sabina Romero" userId="f3739af6d7ef6853" providerId="LiveId" clId="{DB59E742-2BEC-4835-849F-24AE195FAA6F}" dt="2024-07-19T16:39:42.039" v="572" actId="47"/>
        <pc:sldMkLst>
          <pc:docMk/>
          <pc:sldMk cId="2162082136" sldId="330"/>
        </pc:sldMkLst>
      </pc:sldChg>
      <pc:sldChg chg="add del">
        <pc:chgData name="Sabina Romero" userId="f3739af6d7ef6853" providerId="LiveId" clId="{DB59E742-2BEC-4835-849F-24AE195FAA6F}" dt="2024-07-19T16:39:41.528" v="571" actId="47"/>
        <pc:sldMkLst>
          <pc:docMk/>
          <pc:sldMk cId="477635345" sldId="331"/>
        </pc:sldMkLst>
      </pc:sldChg>
      <pc:sldMasterChg chg="delSldLayout">
        <pc:chgData name="Sabina Romero" userId="f3739af6d7ef6853" providerId="LiveId" clId="{DB59E742-2BEC-4835-849F-24AE195FAA6F}" dt="2024-07-19T17:02:44.636" v="1620" actId="47"/>
        <pc:sldMasterMkLst>
          <pc:docMk/>
          <pc:sldMasterMk cId="0" sldId="2147483683"/>
        </pc:sldMasterMkLst>
        <pc:sldLayoutChg chg="del">
          <pc:chgData name="Sabina Romero" userId="f3739af6d7ef6853" providerId="LiveId" clId="{DB59E742-2BEC-4835-849F-24AE195FAA6F}" dt="2024-07-19T16:01:17.128" v="21" actId="47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Sabina Romero" userId="f3739af6d7ef6853" providerId="LiveId" clId="{DB59E742-2BEC-4835-849F-24AE195FAA6F}" dt="2024-07-19T17:02:43.735" v="1617" actId="47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Sabina Romero" userId="f3739af6d7ef6853" providerId="LiveId" clId="{DB59E742-2BEC-4835-849F-24AE195FAA6F}" dt="2024-07-19T17:02:36.648" v="1592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Sabina Romero" userId="f3739af6d7ef6853" providerId="LiveId" clId="{DB59E742-2BEC-4835-849F-24AE195FAA6F}" dt="2024-07-19T16:01:14.256" v="20" actId="47"/>
          <pc:sldLayoutMkLst>
            <pc:docMk/>
            <pc:sldMasterMk cId="0" sldId="2147483683"/>
            <pc:sldLayoutMk cId="0" sldId="2147483659"/>
          </pc:sldLayoutMkLst>
        </pc:sldLayoutChg>
        <pc:sldLayoutChg chg="del">
          <pc:chgData name="Sabina Romero" userId="f3739af6d7ef6853" providerId="LiveId" clId="{DB59E742-2BEC-4835-849F-24AE195FAA6F}" dt="2024-07-19T17:02:37.350" v="1595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Sabina Romero" userId="f3739af6d7ef6853" providerId="LiveId" clId="{DB59E742-2BEC-4835-849F-24AE195FAA6F}" dt="2024-07-19T17:02:37.700" v="1597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Sabina Romero" userId="f3739af6d7ef6853" providerId="LiveId" clId="{DB59E742-2BEC-4835-849F-24AE195FAA6F}" dt="2024-07-19T17:02:39.565" v="1604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Sabina Romero" userId="f3739af6d7ef6853" providerId="LiveId" clId="{DB59E742-2BEC-4835-849F-24AE195FAA6F}" dt="2024-07-19T17:02:39.322" v="1603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Sabina Romero" userId="f3739af6d7ef6853" providerId="LiveId" clId="{DB59E742-2BEC-4835-849F-24AE195FAA6F}" dt="2024-07-19T17:02:44.636" v="1620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Sabina Romero" userId="f3739af6d7ef6853" providerId="LiveId" clId="{DB59E742-2BEC-4835-849F-24AE195FAA6F}" dt="2024-07-19T17:02:37.106" v="1594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Sabina Romero" userId="f3739af6d7ef6853" providerId="LiveId" clId="{DB59E742-2BEC-4835-849F-24AE195FAA6F}" dt="2024-07-19T17:02:39.832" v="1605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Sabina Romero" userId="f3739af6d7ef6853" providerId="LiveId" clId="{DB59E742-2BEC-4835-849F-24AE195FAA6F}" dt="2024-07-19T17:02:43.281" v="1616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Sabina Romero" userId="f3739af6d7ef6853" providerId="LiveId" clId="{DB59E742-2BEC-4835-849F-24AE195FAA6F}" dt="2024-07-19T17:02:42.719" v="1615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Sabina Romero" userId="f3739af6d7ef6853" providerId="LiveId" clId="{DB59E742-2BEC-4835-849F-24AE195FAA6F}" dt="2024-07-19T17:02:36.752" v="1593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Sabina Romero" userId="f3739af6d7ef6853" providerId="LiveId" clId="{DB59E742-2BEC-4835-849F-24AE195FAA6F}" dt="2024-07-19T17:02:40.095" v="1606" actId="47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Sabina Romero" userId="f3739af6d7ef6853" providerId="LiveId" clId="{DB59E742-2BEC-4835-849F-24AE195FAA6F}" dt="2024-07-19T17:02:41.936" v="1612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Sabina Romero" userId="f3739af6d7ef6853" providerId="LiveId" clId="{DB59E742-2BEC-4835-849F-24AE195FAA6F}" dt="2024-07-19T17:02:38.824" v="1601" actId="47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Sabina Romero" userId="f3739af6d7ef6853" providerId="LiveId" clId="{DB59E742-2BEC-4835-849F-24AE195FAA6F}" dt="2024-07-19T17:02:37.543" v="1596" actId="47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Sabina Romero" userId="f3739af6d7ef6853" providerId="LiveId" clId="{DB59E742-2BEC-4835-849F-24AE195FAA6F}" dt="2024-07-19T17:02:37.860" v="1598" actId="47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Sabina Romero" userId="f3739af6d7ef6853" providerId="LiveId" clId="{DB59E742-2BEC-4835-849F-24AE195FAA6F}" dt="2024-07-19T17:02:38.021" v="1599" actId="47"/>
          <pc:sldLayoutMkLst>
            <pc:docMk/>
            <pc:sldMasterMk cId="0" sldId="2147483683"/>
            <pc:sldLayoutMk cId="0" sldId="2147483677"/>
          </pc:sldLayoutMkLst>
        </pc:sldLayoutChg>
        <pc:sldLayoutChg chg="del">
          <pc:chgData name="Sabina Romero" userId="f3739af6d7ef6853" providerId="LiveId" clId="{DB59E742-2BEC-4835-849F-24AE195FAA6F}" dt="2024-07-19T17:02:39.088" v="1602" actId="47"/>
          <pc:sldLayoutMkLst>
            <pc:docMk/>
            <pc:sldMasterMk cId="0" sldId="2147483683"/>
            <pc:sldLayoutMk cId="0" sldId="2147483678"/>
          </pc:sldLayoutMkLst>
        </pc:sldLayoutChg>
        <pc:sldLayoutChg chg="del">
          <pc:chgData name="Sabina Romero" userId="f3739af6d7ef6853" providerId="LiveId" clId="{DB59E742-2BEC-4835-849F-24AE195FAA6F}" dt="2024-07-19T17:02:36.478" v="1591" actId="47"/>
          <pc:sldLayoutMkLst>
            <pc:docMk/>
            <pc:sldMasterMk cId="0" sldId="2147483683"/>
            <pc:sldLayoutMk cId="0" sldId="2147483679"/>
          </pc:sldLayoutMkLst>
        </pc:sldLayoutChg>
      </pc:sldMasterChg>
      <pc:sldMasterChg chg="del delSldLayout">
        <pc:chgData name="Sabina Romero" userId="f3739af6d7ef6853" providerId="LiveId" clId="{DB59E742-2BEC-4835-849F-24AE195FAA6F}" dt="2024-07-19T17:02:56.129" v="1645" actId="47"/>
        <pc:sldMasterMkLst>
          <pc:docMk/>
          <pc:sldMasterMk cId="0" sldId="2147483684"/>
        </pc:sldMasterMkLst>
        <pc:sldLayoutChg chg="del">
          <pc:chgData name="Sabina Romero" userId="f3739af6d7ef6853" providerId="LiveId" clId="{DB59E742-2BEC-4835-849F-24AE195FAA6F}" dt="2024-07-19T17:02:56.129" v="1645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30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063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d5553ba9d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d5553ba9d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d5553ba9d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d5553ba9d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160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2f92bb9bc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d2f92bb9bc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2f92bb9b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2f92bb9b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0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93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08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71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09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54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59550" y="3662400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33700" y="-2013000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0" y="799050"/>
            <a:ext cx="4032000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3510000"/>
            <a:ext cx="40320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ExtraBold"/>
              <a:buNone/>
              <a:defRPr sz="2000">
                <a:solidFill>
                  <a:schemeClr val="accent1"/>
                </a:solidFill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572000" y="1195125"/>
            <a:ext cx="3044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4572000" y="1674525"/>
            <a:ext cx="3044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2"/>
          </p:nvPr>
        </p:nvSpPr>
        <p:spPr>
          <a:xfrm>
            <a:off x="4572000" y="3473675"/>
            <a:ext cx="30444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lt2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3"/>
          </p:nvPr>
        </p:nvSpPr>
        <p:spPr>
          <a:xfrm>
            <a:off x="5580000" y="3953225"/>
            <a:ext cx="30444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4"/>
          </p:nvPr>
        </p:nvSpPr>
        <p:spPr>
          <a:xfrm>
            <a:off x="4572000" y="2821725"/>
            <a:ext cx="3044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5"/>
          </p:nvPr>
        </p:nvSpPr>
        <p:spPr>
          <a:xfrm>
            <a:off x="4572000" y="3301275"/>
            <a:ext cx="3044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/>
          <p:nvPr/>
        </p:nvSpPr>
        <p:spPr>
          <a:xfrm rot="1800044">
            <a:off x="-1938276" y="327931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6"/>
          </p:nvPr>
        </p:nvSpPr>
        <p:spPr>
          <a:xfrm>
            <a:off x="540000" y="368825"/>
            <a:ext cx="4032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9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163000" y="1101750"/>
            <a:ext cx="2964900" cy="3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40320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40000" y="1083775"/>
            <a:ext cx="7820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2700000">
            <a:off x="6858891" y="21980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71562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-1569900" y="688525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540000" y="1317375"/>
            <a:ext cx="6048000" cy="24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1327575" y="4171500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719125" y="47142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692400" y="442797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692400" y="4995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only 1">
  <p:cSld name="CUSTOM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 rot="899960">
            <a:off x="4620920" y="2822081"/>
            <a:ext cx="6254963" cy="5235919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5040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CUSTOM_1_1_1_1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540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1"/>
          </p:nvPr>
        </p:nvSpPr>
        <p:spPr>
          <a:xfrm>
            <a:off x="540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/>
          <p:nvPr/>
        </p:nvSpPr>
        <p:spPr>
          <a:xfrm rot="-6299960">
            <a:off x="5174429" y="-2570541"/>
            <a:ext cx="6254963" cy="5235919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title" idx="2"/>
          </p:nvPr>
        </p:nvSpPr>
        <p:spPr>
          <a:xfrm>
            <a:off x="2568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3" name="Google Shape;183;p29"/>
          <p:cNvSpPr/>
          <p:nvPr/>
        </p:nvSpPr>
        <p:spPr>
          <a:xfrm rot="1800044">
            <a:off x="-308176" y="373651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3"/>
          </p:nvPr>
        </p:nvSpPr>
        <p:spPr>
          <a:xfrm>
            <a:off x="2568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 idx="4"/>
          </p:nvPr>
        </p:nvSpPr>
        <p:spPr>
          <a:xfrm>
            <a:off x="4572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5"/>
          </p:nvPr>
        </p:nvSpPr>
        <p:spPr>
          <a:xfrm>
            <a:off x="4572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title" idx="6"/>
          </p:nvPr>
        </p:nvSpPr>
        <p:spPr>
          <a:xfrm>
            <a:off x="6588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7"/>
          </p:nvPr>
        </p:nvSpPr>
        <p:spPr>
          <a:xfrm>
            <a:off x="6588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 idx="8"/>
          </p:nvPr>
        </p:nvSpPr>
        <p:spPr>
          <a:xfrm>
            <a:off x="540000" y="368825"/>
            <a:ext cx="5040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_1">
    <p:bg>
      <p:bgPr>
        <a:solidFill>
          <a:schemeClr val="accen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4572000" y="2593525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"/>
          <p:cNvSpPr/>
          <p:nvPr/>
        </p:nvSpPr>
        <p:spPr>
          <a:xfrm rot="-8100000">
            <a:off x="-155194" y="-325829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_1">
    <p:bg>
      <p:bgPr>
        <a:solidFill>
          <a:schemeClr val="accent5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 rot="-2700000">
            <a:off x="6705591" y="15515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 rot="8100000">
            <a:off x="-3716894" y="-11969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13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0" y="540000"/>
            <a:ext cx="42603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5" r:id="rId7"/>
    <p:sldLayoutId id="2147483680" r:id="rId8"/>
    <p:sldLayoutId id="2147483681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ctrTitle"/>
          </p:nvPr>
        </p:nvSpPr>
        <p:spPr>
          <a:xfrm>
            <a:off x="3955597" y="706901"/>
            <a:ext cx="4032000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CURRICULA DEL CURSO</a:t>
            </a:r>
            <a:endParaRPr sz="32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4572000" y="3510000"/>
            <a:ext cx="4032000" cy="10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Sabina Romero Rodríguez</a:t>
            </a:r>
            <a:endParaRPr dirty="0"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l="7983" t="6017" r="7983" b="2112"/>
          <a:stretch/>
        </p:blipFill>
        <p:spPr>
          <a:xfrm>
            <a:off x="1014225" y="861825"/>
            <a:ext cx="2884380" cy="344790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/>
          <p:nvPr/>
        </p:nvSpPr>
        <p:spPr>
          <a:xfrm>
            <a:off x="1175175" y="504825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540000" y="761300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8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28F307A-27A1-9301-F70D-D12451022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031" y="358904"/>
            <a:ext cx="1603969" cy="20232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057528" y="1516566"/>
            <a:ext cx="4276420" cy="2615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Este módulo te permitirá presentar un producto digital en un portafolio personal utilizando las herramientas tecnológicas y buenas prácticas disciplinares para resolver una problemática y potenciar tu perfil profesional.</a:t>
            </a: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Módulo 8: Desarrollo de portafolio de un producto digital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6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057528" y="1516566"/>
            <a:ext cx="4276420" cy="2615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En este último módulo deberás elaborar un plan de búsqueda desarrollando el propio perfil profesional, reconociendo las características del mercado laboral del sector tecnológico y aplicando técnicas para la preparación de entrevistas.</a:t>
            </a: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Módulo 9: Desarrollo de empleabilidad en la industria digital. 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6"/>
          <p:cNvSpPr txBox="1">
            <a:spLocks noGrp="1"/>
          </p:cNvSpPr>
          <p:nvPr>
            <p:ph type="title"/>
          </p:nvPr>
        </p:nvSpPr>
        <p:spPr>
          <a:xfrm>
            <a:off x="4572000" y="1195125"/>
            <a:ext cx="3044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 Code</a:t>
            </a:r>
            <a:endParaRPr dirty="0"/>
          </a:p>
        </p:txBody>
      </p:sp>
      <p:sp>
        <p:nvSpPr>
          <p:cNvPr id="812" name="Google Shape;812;p56"/>
          <p:cNvSpPr txBox="1">
            <a:spLocks noGrp="1"/>
          </p:cNvSpPr>
          <p:nvPr>
            <p:ph type="subTitle" idx="1"/>
          </p:nvPr>
        </p:nvSpPr>
        <p:spPr>
          <a:xfrm>
            <a:off x="4572000" y="1674525"/>
            <a:ext cx="3044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Editor de Código, usaremos algunas extensiones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56"/>
          <p:cNvSpPr txBox="1">
            <a:spLocks noGrp="1"/>
          </p:cNvSpPr>
          <p:nvPr>
            <p:ph type="title" idx="4"/>
          </p:nvPr>
        </p:nvSpPr>
        <p:spPr>
          <a:xfrm>
            <a:off x="4572000" y="2821725"/>
            <a:ext cx="3044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Chrome </a:t>
            </a:r>
            <a:endParaRPr dirty="0"/>
          </a:p>
        </p:txBody>
      </p:sp>
      <p:sp>
        <p:nvSpPr>
          <p:cNvPr id="814" name="Google Shape;814;p56"/>
          <p:cNvSpPr txBox="1">
            <a:spLocks noGrp="1"/>
          </p:cNvSpPr>
          <p:nvPr>
            <p:ph type="subTitle" idx="5"/>
          </p:nvPr>
        </p:nvSpPr>
        <p:spPr>
          <a:xfrm>
            <a:off x="4572000" y="3301275"/>
            <a:ext cx="3044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Navegador recomendado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8" name="Google Shape;888;p56"/>
          <p:cNvSpPr txBox="1">
            <a:spLocks noGrp="1"/>
          </p:cNvSpPr>
          <p:nvPr>
            <p:ph type="title" idx="6"/>
          </p:nvPr>
        </p:nvSpPr>
        <p:spPr>
          <a:xfrm>
            <a:off x="540000" y="368825"/>
            <a:ext cx="4032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 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6A2CDF-F136-713E-707D-5A9A06D1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02" y="910211"/>
            <a:ext cx="2800741" cy="14956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405F5B-EC00-E51A-45E6-C3F918FAA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02" y="2702885"/>
            <a:ext cx="2905530" cy="1009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6"/>
          <p:cNvSpPr txBox="1">
            <a:spLocks noGrp="1"/>
          </p:cNvSpPr>
          <p:nvPr>
            <p:ph type="title"/>
          </p:nvPr>
        </p:nvSpPr>
        <p:spPr>
          <a:xfrm>
            <a:off x="4572000" y="1195125"/>
            <a:ext cx="3044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Vue.js</a:t>
            </a:r>
            <a:endParaRPr dirty="0"/>
          </a:p>
        </p:txBody>
      </p:sp>
      <p:sp>
        <p:nvSpPr>
          <p:cNvPr id="812" name="Google Shape;812;p56"/>
          <p:cNvSpPr txBox="1">
            <a:spLocks noGrp="1"/>
          </p:cNvSpPr>
          <p:nvPr>
            <p:ph type="subTitle" idx="1"/>
          </p:nvPr>
        </p:nvSpPr>
        <p:spPr>
          <a:xfrm>
            <a:off x="4572000" y="1674525"/>
            <a:ext cx="3044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Framework de JavaScript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8" name="Google Shape;888;p56"/>
          <p:cNvSpPr txBox="1">
            <a:spLocks noGrp="1"/>
          </p:cNvSpPr>
          <p:nvPr>
            <p:ph type="title" idx="6"/>
          </p:nvPr>
        </p:nvSpPr>
        <p:spPr>
          <a:xfrm>
            <a:off x="540000" y="368825"/>
            <a:ext cx="4032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938F8C-A5C6-1395-7B38-8D9C07A2D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42" y="1230849"/>
            <a:ext cx="201958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1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0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6"/>
          <p:cNvSpPr/>
          <p:nvPr/>
        </p:nvSpPr>
        <p:spPr>
          <a:xfrm>
            <a:off x="8719125" y="47142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66;p73">
            <a:extLst>
              <a:ext uri="{FF2B5EF4-FFF2-40B4-BE49-F238E27FC236}">
                <a16:creationId xmlns:a16="http://schemas.microsoft.com/office/drawing/2014/main" id="{D70B07E6-401C-A774-F3F5-461ADE467147}"/>
              </a:ext>
            </a:extLst>
          </p:cNvPr>
          <p:cNvSpPr txBox="1">
            <a:spLocks/>
          </p:cNvSpPr>
          <p:nvPr/>
        </p:nvSpPr>
        <p:spPr>
          <a:xfrm>
            <a:off x="1304160" y="1670685"/>
            <a:ext cx="490614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 ExtraBold"/>
              <a:buNone/>
              <a:defRPr sz="8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CL" dirty="0"/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540000" y="1083775"/>
            <a:ext cx="7820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¿</a:t>
            </a:r>
            <a:r>
              <a:rPr lang="es-CL" sz="2000" dirty="0"/>
              <a:t>Qué Aprenderemos?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Este curso ha sido diseñado para ayudarte a aprender paso a paso, los aspectos fundamentales del desarrollo web. Mediante vídeos, ejercicios y desafíos, podrás poner en práctica todo lo aprendido. La siguiente información muestra una breve descripción de lo que puedes esperar de cada módulo en este curso.</a:t>
            </a:r>
            <a:endParaRPr sz="2000" dirty="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endParaRPr sz="1800"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8010538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¿DE QUÉ TRATA ESTE CURSO?</a:t>
            </a:r>
            <a:endParaRPr dirty="0"/>
          </a:p>
        </p:txBody>
      </p:sp>
      <p:sp>
        <p:nvSpPr>
          <p:cNvPr id="262" name="Google Shape;262;p39"/>
          <p:cNvSpPr/>
          <p:nvPr/>
        </p:nvSpPr>
        <p:spPr>
          <a:xfrm>
            <a:off x="8402550" y="3655288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14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173" y="7217"/>
                </a:lnTo>
                <a:lnTo>
                  <a:pt x="10630" y="5402"/>
                </a:lnTo>
                <a:lnTo>
                  <a:pt x="7173" y="3414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8550538" y="4452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379788" y="3607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057528" y="1516566"/>
            <a:ext cx="4276420" cy="2615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Este módulo te ayudará a identificar las competencias y habilidades del perfil profesional de los desarrolladores </a:t>
            </a:r>
            <a:r>
              <a:rPr lang="es-ES" sz="1800" dirty="0" err="1">
                <a:solidFill>
                  <a:schemeClr val="dk1"/>
                </a:solidFill>
              </a:rPr>
              <a:t>front</a:t>
            </a:r>
            <a:r>
              <a:rPr lang="es-ES" sz="1800" dirty="0">
                <a:solidFill>
                  <a:schemeClr val="dk1"/>
                </a:solidFill>
              </a:rPr>
              <a:t> </a:t>
            </a:r>
            <a:r>
              <a:rPr lang="es-ES" sz="1800" dirty="0" err="1">
                <a:solidFill>
                  <a:schemeClr val="dk1"/>
                </a:solidFill>
              </a:rPr>
              <a:t>end</a:t>
            </a:r>
            <a:r>
              <a:rPr lang="es-ES" sz="1800" dirty="0">
                <a:solidFill>
                  <a:schemeClr val="dk1"/>
                </a:solidFill>
              </a:rPr>
              <a:t> junto al rol que poseen dentro de la industria TI. También aprenderás sobre la metodología de trabajo del curso.</a:t>
            </a: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Módulo 1: Orientación al perfil y metodología del curso. 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057528" y="1516566"/>
            <a:ext cx="4276420" cy="2615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Este módulo te enseñará a implementar páginas web básicas responsivas utilizando HTML, CSS y JavaScript de acuerdo a los requerimientos y acorde a las buenas prácticas de la industria.</a:t>
            </a: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Módulo 2: Fundamentos de Desarrollo Front-</a:t>
            </a:r>
            <a:r>
              <a:rPr lang="es-CL" sz="2800" dirty="0" err="1"/>
              <a:t>End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057528" y="1516566"/>
            <a:ext cx="4276420" cy="2615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Aquí implementaras una interfaz de usuario web empleando buenas prácticas en el manejo de estilos para brindar un aspecto visual e interacciones acorde a lo requerido.</a:t>
            </a: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Módulo 3: Desarrollo de la Interfaz de Usuario Web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4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057528" y="1516566"/>
            <a:ext cx="4276420" cy="2615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A partir de este módulo empezarás a codificar piezas de software de baja y mediana complejidad utilizando el lenguaje JavaScript para resolver problemáticas comunes.</a:t>
            </a: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Módulo 4: Fundamentos de Programación en JavaScript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7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057528" y="1516566"/>
            <a:ext cx="4276420" cy="2615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En este módulo continuarás aprendiendo sobre el lenguaje JavaScript. Codificarás piezas de software usando paradigmas de orientación a objetos, orientación a eventos y programación asíncrona para resolver problemáticas de acuerdo con las necesidades requeridas hoy en día.</a:t>
            </a: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Módulo 5: Programación Avanzada en JavaScript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0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057528" y="1516566"/>
            <a:ext cx="4276420" cy="2615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Esta sección te ayudará a implementar una interfaz de usuario web con elementos interactivos utilizando el </a:t>
            </a:r>
            <a:r>
              <a:rPr lang="es-ES" sz="1800" dirty="0" err="1">
                <a:solidFill>
                  <a:schemeClr val="dk1"/>
                </a:solidFill>
              </a:rPr>
              <a:t>framework</a:t>
            </a:r>
            <a:r>
              <a:rPr lang="es-ES" sz="1800" dirty="0">
                <a:solidFill>
                  <a:schemeClr val="dk1"/>
                </a:solidFill>
              </a:rPr>
              <a:t> Vue.js para dar solución a un requerimiento.</a:t>
            </a: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Módulo 6: Desarrollo de Interfaces Interactivas con Framework VUE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4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057528" y="1516566"/>
            <a:ext cx="4276420" cy="2615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sz="1800" dirty="0">
                <a:solidFill>
                  <a:schemeClr val="dk1"/>
                </a:solidFill>
              </a:rPr>
              <a:t>Acá implementarás una aplicación Front-</a:t>
            </a:r>
            <a:r>
              <a:rPr lang="es-ES" sz="1800" dirty="0" err="1">
                <a:solidFill>
                  <a:schemeClr val="dk1"/>
                </a:solidFill>
              </a:rPr>
              <a:t>End</a:t>
            </a:r>
            <a:r>
              <a:rPr lang="es-ES" sz="1800" dirty="0">
                <a:solidFill>
                  <a:schemeClr val="dk1"/>
                </a:solidFill>
              </a:rPr>
              <a:t> utilizando un </a:t>
            </a:r>
            <a:r>
              <a:rPr lang="es-ES" sz="1800" dirty="0" err="1">
                <a:solidFill>
                  <a:schemeClr val="dk1"/>
                </a:solidFill>
              </a:rPr>
              <a:t>framework</a:t>
            </a:r>
            <a:r>
              <a:rPr lang="es-ES" sz="1800" dirty="0">
                <a:solidFill>
                  <a:schemeClr val="dk1"/>
                </a:solidFill>
              </a:rPr>
              <a:t> orientado a componentes para dar solución a un requerimiento.</a:t>
            </a: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Módulo 7: Desarrollo de aplicaciones </a:t>
            </a:r>
            <a:r>
              <a:rPr lang="es-CL" sz="2800" dirty="0" err="1"/>
              <a:t>front-end</a:t>
            </a:r>
            <a:r>
              <a:rPr lang="es-CL" sz="2800" dirty="0"/>
              <a:t> con </a:t>
            </a:r>
            <a:r>
              <a:rPr lang="es-CL" sz="2800" dirty="0" err="1"/>
              <a:t>framework</a:t>
            </a:r>
            <a:r>
              <a:rPr lang="es-CL" sz="2800" dirty="0"/>
              <a:t> VUE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938"/>
      </p:ext>
    </p:extLst>
  </p:cSld>
  <p:clrMapOvr>
    <a:masterClrMapping/>
  </p:clrMapOvr>
</p:sld>
</file>

<file path=ppt/theme/theme1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452</Words>
  <Application>Microsoft Office PowerPoint</Application>
  <PresentationFormat>Presentación en pantalla (16:9)</PresentationFormat>
  <Paragraphs>36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Montserrat</vt:lpstr>
      <vt:lpstr>Montserrat ExtraBold</vt:lpstr>
      <vt:lpstr>Montserrat Light</vt:lpstr>
      <vt:lpstr>Hello Creative World by Slidesgo</vt:lpstr>
      <vt:lpstr>CURRICULA DEL CURSO</vt:lpstr>
      <vt:lpstr>¿DE QUÉ TRATA ESTE CURSO?</vt:lpstr>
      <vt:lpstr>Módulo 1: Orientación al perfil y metodología del curso. </vt:lpstr>
      <vt:lpstr>Módulo 2: Fundamentos de Desarrollo Front-End</vt:lpstr>
      <vt:lpstr>Módulo 3: Desarrollo de la Interfaz de Usuario Web</vt:lpstr>
      <vt:lpstr>Módulo 4: Fundamentos de Programación en JavaScript</vt:lpstr>
      <vt:lpstr>Módulo 5: Programación Avanzada en JavaScript</vt:lpstr>
      <vt:lpstr>Módulo 6: Desarrollo de Interfaces Interactivas con Framework VUE</vt:lpstr>
      <vt:lpstr>Módulo 7: Desarrollo de aplicaciones front-end con framework VUE</vt:lpstr>
      <vt:lpstr>Módulo 8: Desarrollo de portafolio de un producto digital</vt:lpstr>
      <vt:lpstr>Módulo 9: Desarrollo de empleabilidad en la industria digital. </vt:lpstr>
      <vt:lpstr>Visual Studio Code</vt:lpstr>
      <vt:lpstr>Vue.js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creative  world!</dc:title>
  <dc:creator>T</dc:creator>
  <cp:lastModifiedBy>Sabina Romero</cp:lastModifiedBy>
  <cp:revision>1</cp:revision>
  <dcterms:modified xsi:type="dcterms:W3CDTF">2024-07-19T19:15:51Z</dcterms:modified>
</cp:coreProperties>
</file>