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61" r:id="rId4"/>
    <p:sldId id="323" r:id="rId5"/>
    <p:sldId id="326" r:id="rId6"/>
    <p:sldId id="327" r:id="rId7"/>
    <p:sldId id="331" r:id="rId8"/>
    <p:sldId id="330" r:id="rId9"/>
    <p:sldId id="329" r:id="rId10"/>
    <p:sldId id="32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FB766-6123-4338-A91D-107F99260EA4}">
  <a:tblStyle styleId="{626FB766-6123-4338-A91D-107F9926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na Romero" userId="f3739af6d7ef6853" providerId="LiveId" clId="{B0C3D25B-A437-42DA-ADCF-5E6C21D60884}"/>
    <pc:docChg chg="undo custSel addSld modSld">
      <pc:chgData name="Sabina Romero" userId="f3739af6d7ef6853" providerId="LiveId" clId="{B0C3D25B-A437-42DA-ADCF-5E6C21D60884}" dt="2024-07-19T16:12:42.613" v="1012" actId="208"/>
      <pc:docMkLst>
        <pc:docMk/>
      </pc:docMkLst>
      <pc:sldChg chg="modSp mod">
        <pc:chgData name="Sabina Romero" userId="f3739af6d7ef6853" providerId="LiveId" clId="{B0C3D25B-A437-42DA-ADCF-5E6C21D60884}" dt="2024-07-11T23:32:33.910" v="846" actId="6549"/>
        <pc:sldMkLst>
          <pc:docMk/>
          <pc:sldMk cId="0" sldId="256"/>
        </pc:sldMkLst>
        <pc:spChg chg="mod">
          <ac:chgData name="Sabina Romero" userId="f3739af6d7ef6853" providerId="LiveId" clId="{B0C3D25B-A437-42DA-ADCF-5E6C21D60884}" dt="2024-07-11T23:32:33.910" v="846" actId="6549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15:49.552" v="49" actId="20577"/>
          <ac:spMkLst>
            <pc:docMk/>
            <pc:sldMk cId="0" sldId="256"/>
            <ac:spMk id="249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4:54.487" v="643" actId="403"/>
        <pc:sldMkLst>
          <pc:docMk/>
          <pc:sldMk cId="0" sldId="257"/>
        </pc:sldMkLst>
        <pc:spChg chg="mod">
          <ac:chgData name="Sabina Romero" userId="f3739af6d7ef6853" providerId="LiveId" clId="{B0C3D25B-A437-42DA-ADCF-5E6C21D60884}" dt="2024-07-11T23:24:54.487" v="643" actId="40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2:49.417" v="198" actId="20577"/>
          <ac:spMkLst>
            <pc:docMk/>
            <pc:sldMk cId="0" sldId="257"/>
            <ac:spMk id="261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6:11.930" v="654" actId="20577"/>
        <pc:sldMkLst>
          <pc:docMk/>
          <pc:sldMk cId="0" sldId="258"/>
        </pc:sldMkLst>
        <pc:spChg chg="mod">
          <ac:chgData name="Sabina Romero" userId="f3739af6d7ef6853" providerId="LiveId" clId="{B0C3D25B-A437-42DA-ADCF-5E6C21D60884}" dt="2024-07-11T23:25:20.255" v="649" actId="20577"/>
          <ac:spMkLst>
            <pc:docMk/>
            <pc:sldMk cId="0" sldId="258"/>
            <ac:spMk id="26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11.930" v="654" actId="20577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29:05.603" v="727" actId="1076"/>
        <pc:sldMkLst>
          <pc:docMk/>
          <pc:sldMk cId="0" sldId="259"/>
        </pc:sldMkLst>
        <pc:spChg chg="add del mod">
          <ac:chgData name="Sabina Romero" userId="f3739af6d7ef6853" providerId="LiveId" clId="{B0C3D25B-A437-42DA-ADCF-5E6C21D60884}" dt="2024-07-11T23:27:19.200" v="688" actId="478"/>
          <ac:spMkLst>
            <pc:docMk/>
            <pc:sldMk cId="0" sldId="259"/>
            <ac:spMk id="4" creationId="{8B4DEBBA-D963-8A68-7BA8-470CC782B649}"/>
          </ac:spMkLst>
        </pc:spChg>
        <pc:spChg chg="add del mod">
          <ac:chgData name="Sabina Romero" userId="f3739af6d7ef6853" providerId="LiveId" clId="{B0C3D25B-A437-42DA-ADCF-5E6C21D60884}" dt="2024-07-11T23:27:28.415" v="690" actId="478"/>
          <ac:spMkLst>
            <pc:docMk/>
            <pc:sldMk cId="0" sldId="259"/>
            <ac:spMk id="6" creationId="{BE14EAF3-D75F-3D12-25A0-E91E219DA07A}"/>
          </ac:spMkLst>
        </pc:spChg>
        <pc:spChg chg="add del mod">
          <ac:chgData name="Sabina Romero" userId="f3739af6d7ef6853" providerId="LiveId" clId="{B0C3D25B-A437-42DA-ADCF-5E6C21D60884}" dt="2024-07-11T23:27:48.333" v="694" actId="478"/>
          <ac:spMkLst>
            <pc:docMk/>
            <pc:sldMk cId="0" sldId="259"/>
            <ac:spMk id="8" creationId="{340F1DDD-A77A-5E96-36E1-934E72751E74}"/>
          </ac:spMkLst>
        </pc:spChg>
        <pc:spChg chg="add del mod">
          <ac:chgData name="Sabina Romero" userId="f3739af6d7ef6853" providerId="LiveId" clId="{B0C3D25B-A437-42DA-ADCF-5E6C21D60884}" dt="2024-07-11T23:28:45.918" v="711" actId="478"/>
          <ac:spMkLst>
            <pc:docMk/>
            <pc:sldMk cId="0" sldId="259"/>
            <ac:spMk id="10" creationId="{7005E5A4-0935-FDDE-9FAF-8C9849804E3A}"/>
          </ac:spMkLst>
        </pc:spChg>
        <pc:spChg chg="add del mod">
          <ac:chgData name="Sabina Romero" userId="f3739af6d7ef6853" providerId="LiveId" clId="{B0C3D25B-A437-42DA-ADCF-5E6C21D60884}" dt="2024-07-11T23:29:01.546" v="726" actId="478"/>
          <ac:spMkLst>
            <pc:docMk/>
            <pc:sldMk cId="0" sldId="259"/>
            <ac:spMk id="12" creationId="{FD657E64-EC81-7C5D-8C4C-3723D5C56641}"/>
          </ac:spMkLst>
        </pc:spChg>
        <pc:spChg chg="mod">
          <ac:chgData name="Sabina Romero" userId="f3739af6d7ef6853" providerId="LiveId" clId="{B0C3D25B-A437-42DA-ADCF-5E6C21D60884}" dt="2024-07-11T23:27:33.472" v="691" actId="1076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31.859" v="680" actId="20577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35.828" v="700" actId="107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01.485" v="686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49.204" v="712" actId="1076"/>
          <ac:spMkLst>
            <pc:docMk/>
            <pc:sldMk cId="0" sldId="259"/>
            <ac:spMk id="28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53.117" v="695" actId="1076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9:05.603" v="727" actId="1076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7:25.393" v="689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8:32.223" v="699" actId="478"/>
          <ac:spMkLst>
            <pc:docMk/>
            <pc:sldMk cId="0" sldId="259"/>
            <ac:spMk id="294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16.080" v="687" actId="478"/>
          <ac:spMkLst>
            <pc:docMk/>
            <pc:sldMk cId="0" sldId="259"/>
            <ac:spMk id="295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44.094" v="710" actId="478"/>
          <ac:spMkLst>
            <pc:docMk/>
            <pc:sldMk cId="0" sldId="259"/>
            <ac:spMk id="296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46.632" v="693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59.535" v="725" actId="478"/>
          <ac:spMkLst>
            <pc:docMk/>
            <pc:sldMk cId="0" sldId="259"/>
            <ac:spMk id="298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32:27.954" v="845" actId="1076"/>
        <pc:sldMkLst>
          <pc:docMk/>
          <pc:sldMk cId="0" sldId="260"/>
        </pc:sldMkLst>
        <pc:spChg chg="add del mod">
          <ac:chgData name="Sabina Romero" userId="f3739af6d7ef6853" providerId="LiveId" clId="{B0C3D25B-A437-42DA-ADCF-5E6C21D60884}" dt="2024-07-11T23:32:09.367" v="819" actId="478"/>
          <ac:spMkLst>
            <pc:docMk/>
            <pc:sldMk cId="0" sldId="260"/>
            <ac:spMk id="4" creationId="{F56C9523-3A1B-E8DC-8567-87913904D195}"/>
          </ac:spMkLst>
        </pc:spChg>
        <pc:spChg chg="mod">
          <ac:chgData name="Sabina Romero" userId="f3739af6d7ef6853" providerId="LiveId" clId="{B0C3D25B-A437-42DA-ADCF-5E6C21D60884}" dt="2024-07-11T23:32:27.954" v="845" actId="1076"/>
          <ac:spMkLst>
            <pc:docMk/>
            <pc:sldMk cId="0" sldId="260"/>
            <ac:spMk id="30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1:58.328" v="816" actId="478"/>
          <ac:spMkLst>
            <pc:docMk/>
            <pc:sldMk cId="0" sldId="260"/>
            <ac:spMk id="304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2:06.192" v="818" actId="478"/>
          <ac:spMkLst>
            <pc:docMk/>
            <pc:sldMk cId="0" sldId="260"/>
            <ac:spMk id="305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1:28.895" v="814" actId="14100"/>
        <pc:sldMkLst>
          <pc:docMk/>
          <pc:sldMk cId="0" sldId="261"/>
        </pc:sldMkLst>
        <pc:spChg chg="mod">
          <ac:chgData name="Sabina Romero" userId="f3739af6d7ef6853" providerId="LiveId" clId="{B0C3D25B-A437-42DA-ADCF-5E6C21D60884}" dt="2024-07-11T23:30:53.979" v="800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1:28.895" v="814" actId="14100"/>
          <ac:spMkLst>
            <pc:docMk/>
            <pc:sldMk cId="0" sldId="261"/>
            <ac:spMk id="51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4:27.261" v="891" actId="14100"/>
        <pc:sldMkLst>
          <pc:docMk/>
          <pc:sldMk cId="0" sldId="262"/>
        </pc:sldMkLst>
        <pc:spChg chg="mod">
          <ac:chgData name="Sabina Romero" userId="f3739af6d7ef6853" providerId="LiveId" clId="{B0C3D25B-A437-42DA-ADCF-5E6C21D60884}" dt="2024-07-11T23:34:27.261" v="891" actId="14100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3:46.674" v="871" actId="14100"/>
          <ac:spMkLst>
            <pc:docMk/>
            <pc:sldMk cId="0" sldId="262"/>
            <ac:spMk id="530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7:22.608" v="933" actId="20577"/>
        <pc:sldMkLst>
          <pc:docMk/>
          <pc:sldMk cId="0" sldId="263"/>
        </pc:sldMkLst>
        <pc:spChg chg="mod">
          <ac:chgData name="Sabina Romero" userId="f3739af6d7ef6853" providerId="LiveId" clId="{B0C3D25B-A437-42DA-ADCF-5E6C21D60884}" dt="2024-07-11T23:36:59.751" v="924" actId="20577"/>
          <ac:spMkLst>
            <pc:docMk/>
            <pc:sldMk cId="0" sldId="263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53.675" v="902" actId="14100"/>
          <ac:spMkLst>
            <pc:docMk/>
            <pc:sldMk cId="0" sldId="263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6:41.586" v="919" actId="14100"/>
          <ac:spMkLst>
            <pc:docMk/>
            <pc:sldMk cId="0" sldId="263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22.608" v="933" actId="20577"/>
          <ac:spMkLst>
            <pc:docMk/>
            <pc:sldMk cId="0" sldId="263"/>
            <ac:spMk id="54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33.634" v="896" actId="6549"/>
          <ac:spMkLst>
            <pc:docMk/>
            <pc:sldMk cId="0" sldId="263"/>
            <ac:spMk id="541" creationId="{00000000-0000-0000-0000-000000000000}"/>
          </ac:spMkLst>
        </pc:spChg>
        <pc:picChg chg="mod">
          <ac:chgData name="Sabina Romero" userId="f3739af6d7ef6853" providerId="LiveId" clId="{B0C3D25B-A437-42DA-ADCF-5E6C21D60884}" dt="2024-07-11T23:35:37.189" v="897" actId="1076"/>
          <ac:picMkLst>
            <pc:docMk/>
            <pc:sldMk cId="0" sldId="263"/>
            <ac:picMk id="3" creationId="{60E9DCB8-4A01-DCC7-8843-2B77645330F2}"/>
          </ac:picMkLst>
        </pc:picChg>
      </pc:sldChg>
      <pc:sldChg chg="modSp mod">
        <pc:chgData name="Sabina Romero" userId="f3739af6d7ef6853" providerId="LiveId" clId="{B0C3D25B-A437-42DA-ADCF-5E6C21D60884}" dt="2024-07-19T16:12:42.613" v="1012" actId="208"/>
        <pc:sldMkLst>
          <pc:docMk/>
          <pc:sldMk cId="0" sldId="308"/>
        </pc:sldMkLst>
        <pc:spChg chg="mod">
          <ac:chgData name="Sabina Romero" userId="f3739af6d7ef6853" providerId="LiveId" clId="{B0C3D25B-A437-42DA-ADCF-5E6C21D60884}" dt="2024-07-19T16:12:42.613" v="1012" actId="208"/>
          <ac:spMkLst>
            <pc:docMk/>
            <pc:sldMk cId="0" sldId="308"/>
            <ac:spMk id="1254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9T15:35:50.545" v="1008" actId="208"/>
        <pc:sldMkLst>
          <pc:docMk/>
          <pc:sldMk cId="0" sldId="317"/>
        </pc:sldMkLst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7" creationId="{00000000-0000-0000-0000-000000000000}"/>
          </ac:spMkLst>
        </pc:spChg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8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38:52.889" v="965" actId="20577"/>
        <pc:sldMkLst>
          <pc:docMk/>
          <pc:sldMk cId="3355810145" sldId="320"/>
        </pc:sldMkLst>
        <pc:spChg chg="mod">
          <ac:chgData name="Sabina Romero" userId="f3739af6d7ef6853" providerId="LiveId" clId="{B0C3D25B-A437-42DA-ADCF-5E6C21D60884}" dt="2024-07-11T23:38:08.748" v="942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43.455" v="937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29.914" v="952" actId="20577"/>
          <ac:spMkLst>
            <pc:docMk/>
            <pc:sldMk cId="3355810145" sldId="320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52.889" v="965" actId="20577"/>
          <ac:spMkLst>
            <pc:docMk/>
            <pc:sldMk cId="3355810145" sldId="320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1:23.828" v="986" actId="6549"/>
        <pc:sldMkLst>
          <pc:docMk/>
          <pc:sldMk cId="1995324912" sldId="321"/>
        </pc:sldMkLst>
        <pc:spChg chg="mod">
          <ac:chgData name="Sabina Romero" userId="f3739af6d7ef6853" providerId="LiveId" clId="{B0C3D25B-A437-42DA-ADCF-5E6C21D60884}" dt="2024-07-11T23:40:56.626" v="973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34.679" v="969" actId="14100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48.520" v="972" actId="6549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1:23.828" v="986" actId="6549"/>
          <ac:spMkLst>
            <pc:docMk/>
            <pc:sldMk cId="1995324912" sldId="321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5:27.686" v="1006" actId="6549"/>
        <pc:sldMkLst>
          <pc:docMk/>
          <pc:sldMk cId="733147043" sldId="322"/>
        </pc:sldMkLst>
        <pc:spChg chg="mod">
          <ac:chgData name="Sabina Romero" userId="f3739af6d7ef6853" providerId="LiveId" clId="{B0C3D25B-A437-42DA-ADCF-5E6C21D60884}" dt="2024-07-11T23:43:44.529" v="989"/>
          <ac:spMkLst>
            <pc:docMk/>
            <pc:sldMk cId="733147043" sldId="322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37.003" v="988" actId="14100"/>
          <ac:spMkLst>
            <pc:docMk/>
            <pc:sldMk cId="733147043" sldId="322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58.129" v="994" actId="6549"/>
          <ac:spMkLst>
            <pc:docMk/>
            <pc:sldMk cId="733147043" sldId="322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5:27.686" v="1006" actId="6549"/>
          <ac:spMkLst>
            <pc:docMk/>
            <pc:sldMk cId="733147043" sldId="322"/>
            <ac:spMk id="540" creationId="{00000000-0000-0000-0000-000000000000}"/>
          </ac:spMkLst>
        </pc:spChg>
      </pc:sldChg>
    </pc:docChg>
  </pc:docChgLst>
  <pc:docChgLst>
    <pc:chgData name="Sabina Romero" userId="f3739af6d7ef6853" providerId="LiveId" clId="{4A473F30-3FDE-42B3-BC05-F1EC04E44DBF}"/>
    <pc:docChg chg="undo custSel addSld delSld modSld sldOrd">
      <pc:chgData name="Sabina Romero" userId="f3739af6d7ef6853" providerId="LiveId" clId="{4A473F30-3FDE-42B3-BC05-F1EC04E44DBF}" dt="2024-07-20T22:17:09.237" v="1058" actId="2710"/>
      <pc:docMkLst>
        <pc:docMk/>
      </pc:docMkLst>
      <pc:sldChg chg="modSp mod">
        <pc:chgData name="Sabina Romero" userId="f3739af6d7ef6853" providerId="LiveId" clId="{4A473F30-3FDE-42B3-BC05-F1EC04E44DBF}" dt="2024-07-20T20:48:13.969" v="17" actId="20577"/>
        <pc:sldMkLst>
          <pc:docMk/>
          <pc:sldMk cId="0" sldId="256"/>
        </pc:sldMkLst>
        <pc:spChg chg="mod">
          <ac:chgData name="Sabina Romero" userId="f3739af6d7ef6853" providerId="LiveId" clId="{4A473F30-3FDE-42B3-BC05-F1EC04E44DBF}" dt="2024-07-20T20:48:13.969" v="17" actId="20577"/>
          <ac:spMkLst>
            <pc:docMk/>
            <pc:sldMk cId="0" sldId="256"/>
            <ac:spMk id="248" creationId="{00000000-0000-0000-0000-000000000000}"/>
          </ac:spMkLst>
        </pc:spChg>
      </pc:sldChg>
      <pc:sldChg chg="modSp mod">
        <pc:chgData name="Sabina Romero" userId="f3739af6d7ef6853" providerId="LiveId" clId="{4A473F30-3FDE-42B3-BC05-F1EC04E44DBF}" dt="2024-07-20T20:49:29.955" v="195" actId="20577"/>
        <pc:sldMkLst>
          <pc:docMk/>
          <pc:sldMk cId="0" sldId="257"/>
        </pc:sldMkLst>
        <pc:spChg chg="mod">
          <ac:chgData name="Sabina Romero" userId="f3739af6d7ef6853" providerId="LiveId" clId="{4A473F30-3FDE-42B3-BC05-F1EC04E44DBF}" dt="2024-07-20T20:49:29.955" v="195" actId="20577"/>
          <ac:spMkLst>
            <pc:docMk/>
            <pc:sldMk cId="0" sldId="257"/>
            <ac:spMk id="260" creationId="{00000000-0000-0000-0000-000000000000}"/>
          </ac:spMkLst>
        </pc:spChg>
      </pc:sldChg>
      <pc:sldChg chg="del">
        <pc:chgData name="Sabina Romero" userId="f3739af6d7ef6853" providerId="LiveId" clId="{4A473F30-3FDE-42B3-BC05-F1EC04E44DBF}" dt="2024-07-20T20:52:16.138" v="196" actId="47"/>
        <pc:sldMkLst>
          <pc:docMk/>
          <pc:sldMk cId="0" sldId="258"/>
        </pc:sldMkLst>
      </pc:sldChg>
      <pc:sldChg chg="del">
        <pc:chgData name="Sabina Romero" userId="f3739af6d7ef6853" providerId="LiveId" clId="{4A473F30-3FDE-42B3-BC05-F1EC04E44DBF}" dt="2024-07-20T20:52:16.829" v="197" actId="47"/>
        <pc:sldMkLst>
          <pc:docMk/>
          <pc:sldMk cId="0" sldId="259"/>
        </pc:sldMkLst>
      </pc:sldChg>
      <pc:sldChg chg="del">
        <pc:chgData name="Sabina Romero" userId="f3739af6d7ef6853" providerId="LiveId" clId="{4A473F30-3FDE-42B3-BC05-F1EC04E44DBF}" dt="2024-07-20T20:52:17.409" v="198" actId="47"/>
        <pc:sldMkLst>
          <pc:docMk/>
          <pc:sldMk cId="0" sldId="260"/>
        </pc:sldMkLst>
      </pc:sldChg>
      <pc:sldChg chg="addSp delSp modSp mod">
        <pc:chgData name="Sabina Romero" userId="f3739af6d7ef6853" providerId="LiveId" clId="{4A473F30-3FDE-42B3-BC05-F1EC04E44DBF}" dt="2024-07-20T20:56:38.402" v="297" actId="6549"/>
        <pc:sldMkLst>
          <pc:docMk/>
          <pc:sldMk cId="0" sldId="261"/>
        </pc:sldMkLst>
        <pc:spChg chg="add mod">
          <ac:chgData name="Sabina Romero" userId="f3739af6d7ef6853" providerId="LiveId" clId="{4A473F30-3FDE-42B3-BC05-F1EC04E44DBF}" dt="2024-07-20T20:55:04.572" v="282" actId="20577"/>
          <ac:spMkLst>
            <pc:docMk/>
            <pc:sldMk cId="0" sldId="261"/>
            <ac:spMk id="2" creationId="{57891477-B738-DBF7-80AB-B8459CBDC508}"/>
          </ac:spMkLst>
        </pc:spChg>
        <pc:spChg chg="add mod">
          <ac:chgData name="Sabina Romero" userId="f3739af6d7ef6853" providerId="LiveId" clId="{4A473F30-3FDE-42B3-BC05-F1EC04E44DBF}" dt="2024-07-20T20:55:36.135" v="290" actId="1076"/>
          <ac:spMkLst>
            <pc:docMk/>
            <pc:sldMk cId="0" sldId="261"/>
            <ac:spMk id="4" creationId="{2776CB02-7580-0EA1-3BB6-A920BB492C58}"/>
          </ac:spMkLst>
        </pc:spChg>
        <pc:spChg chg="del mod">
          <ac:chgData name="Sabina Romero" userId="f3739af6d7ef6853" providerId="LiveId" clId="{4A473F30-3FDE-42B3-BC05-F1EC04E44DBF}" dt="2024-07-20T20:53:34.110" v="207" actId="478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4A473F30-3FDE-42B3-BC05-F1EC04E44DBF}" dt="2024-07-20T20:56:38.402" v="297" actId="6549"/>
          <ac:spMkLst>
            <pc:docMk/>
            <pc:sldMk cId="0" sldId="261"/>
            <ac:spMk id="518" creationId="{00000000-0000-0000-0000-000000000000}"/>
          </ac:spMkLst>
        </pc:spChg>
        <pc:spChg chg="mod">
          <ac:chgData name="Sabina Romero" userId="f3739af6d7ef6853" providerId="LiveId" clId="{4A473F30-3FDE-42B3-BC05-F1EC04E44DBF}" dt="2024-07-20T20:55:19.182" v="285" actId="1076"/>
          <ac:spMkLst>
            <pc:docMk/>
            <pc:sldMk cId="0" sldId="261"/>
            <ac:spMk id="519" creationId="{00000000-0000-0000-0000-000000000000}"/>
          </ac:spMkLst>
        </pc:spChg>
        <pc:spChg chg="mod">
          <ac:chgData name="Sabina Romero" userId="f3739af6d7ef6853" providerId="LiveId" clId="{4A473F30-3FDE-42B3-BC05-F1EC04E44DBF}" dt="2024-07-20T20:55:42.662" v="292" actId="1076"/>
          <ac:spMkLst>
            <pc:docMk/>
            <pc:sldMk cId="0" sldId="261"/>
            <ac:spMk id="520" creationId="{00000000-0000-0000-0000-000000000000}"/>
          </ac:spMkLst>
        </pc:spChg>
        <pc:spChg chg="mod">
          <ac:chgData name="Sabina Romero" userId="f3739af6d7ef6853" providerId="LiveId" clId="{4A473F30-3FDE-42B3-BC05-F1EC04E44DBF}" dt="2024-07-20T20:55:26.076" v="288" actId="1076"/>
          <ac:spMkLst>
            <pc:docMk/>
            <pc:sldMk cId="0" sldId="261"/>
            <ac:spMk id="521" creationId="{00000000-0000-0000-0000-000000000000}"/>
          </ac:spMkLst>
        </pc:spChg>
        <pc:spChg chg="mod">
          <ac:chgData name="Sabina Romero" userId="f3739af6d7ef6853" providerId="LiveId" clId="{4A473F30-3FDE-42B3-BC05-F1EC04E44DBF}" dt="2024-07-20T20:55:15.738" v="283" actId="1076"/>
          <ac:spMkLst>
            <pc:docMk/>
            <pc:sldMk cId="0" sldId="261"/>
            <ac:spMk id="522" creationId="{00000000-0000-0000-0000-000000000000}"/>
          </ac:spMkLst>
        </pc:spChg>
        <pc:picChg chg="mod">
          <ac:chgData name="Sabina Romero" userId="f3739af6d7ef6853" providerId="LiveId" clId="{4A473F30-3FDE-42B3-BC05-F1EC04E44DBF}" dt="2024-07-20T20:55:51.423" v="293" actId="1076"/>
          <ac:picMkLst>
            <pc:docMk/>
            <pc:sldMk cId="0" sldId="261"/>
            <ac:picMk id="3" creationId="{2491A8BB-61D3-F7CA-309C-494C181CCF4D}"/>
          </ac:picMkLst>
        </pc:picChg>
      </pc:sldChg>
      <pc:sldChg chg="modSp del mod ord">
        <pc:chgData name="Sabina Romero" userId="f3739af6d7ef6853" providerId="LiveId" clId="{4A473F30-3FDE-42B3-BC05-F1EC04E44DBF}" dt="2024-07-20T21:05:33.952" v="536" actId="47"/>
        <pc:sldMkLst>
          <pc:docMk/>
          <pc:sldMk cId="0" sldId="262"/>
        </pc:sldMkLst>
        <pc:spChg chg="mod">
          <ac:chgData name="Sabina Romero" userId="f3739af6d7ef6853" providerId="LiveId" clId="{4A473F30-3FDE-42B3-BC05-F1EC04E44DBF}" dt="2024-07-20T21:05:13.130" v="533" actId="20577"/>
          <ac:spMkLst>
            <pc:docMk/>
            <pc:sldMk cId="0" sldId="262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4A473F30-3FDE-42B3-BC05-F1EC04E44DBF}" dt="2024-07-20T21:01:16.382" v="345" actId="20577"/>
        <pc:sldMkLst>
          <pc:docMk/>
          <pc:sldMk cId="1758435788" sldId="323"/>
        </pc:sldMkLst>
        <pc:spChg chg="mod">
          <ac:chgData name="Sabina Romero" userId="f3739af6d7ef6853" providerId="LiveId" clId="{4A473F30-3FDE-42B3-BC05-F1EC04E44DBF}" dt="2024-07-20T21:01:16.382" v="345" actId="20577"/>
          <ac:spMkLst>
            <pc:docMk/>
            <pc:sldMk cId="1758435788" sldId="323"/>
            <ac:spMk id="2" creationId="{57891477-B738-DBF7-80AB-B8459CBDC508}"/>
          </ac:spMkLst>
        </pc:spChg>
        <pc:spChg chg="mod">
          <ac:chgData name="Sabina Romero" userId="f3739af6d7ef6853" providerId="LiveId" clId="{4A473F30-3FDE-42B3-BC05-F1EC04E44DBF}" dt="2024-07-20T20:57:59.743" v="305"/>
          <ac:spMkLst>
            <pc:docMk/>
            <pc:sldMk cId="1758435788" sldId="323"/>
            <ac:spMk id="518" creationId="{00000000-0000-0000-0000-000000000000}"/>
          </ac:spMkLst>
        </pc:spChg>
      </pc:sldChg>
      <pc:sldChg chg="modSp add mod">
        <pc:chgData name="Sabina Romero" userId="f3739af6d7ef6853" providerId="LiveId" clId="{4A473F30-3FDE-42B3-BC05-F1EC04E44DBF}" dt="2024-07-20T21:03:09.990" v="525" actId="2710"/>
        <pc:sldMkLst>
          <pc:docMk/>
          <pc:sldMk cId="1618302611" sldId="324"/>
        </pc:sldMkLst>
        <pc:spChg chg="mod">
          <ac:chgData name="Sabina Romero" userId="f3739af6d7ef6853" providerId="LiveId" clId="{4A473F30-3FDE-42B3-BC05-F1EC04E44DBF}" dt="2024-07-20T21:01:31.771" v="378" actId="20577"/>
          <ac:spMkLst>
            <pc:docMk/>
            <pc:sldMk cId="1618302611" sldId="324"/>
            <ac:spMk id="2" creationId="{57891477-B738-DBF7-80AB-B8459CBDC508}"/>
          </ac:spMkLst>
        </pc:spChg>
        <pc:spChg chg="mod">
          <ac:chgData name="Sabina Romero" userId="f3739af6d7ef6853" providerId="LiveId" clId="{4A473F30-3FDE-42B3-BC05-F1EC04E44DBF}" dt="2024-07-20T21:03:09.990" v="525" actId="2710"/>
          <ac:spMkLst>
            <pc:docMk/>
            <pc:sldMk cId="1618302611" sldId="324"/>
            <ac:spMk id="518" creationId="{00000000-0000-0000-0000-000000000000}"/>
          </ac:spMkLst>
        </pc:spChg>
      </pc:sldChg>
      <pc:sldChg chg="modSp add mod">
        <pc:chgData name="Sabina Romero" userId="f3739af6d7ef6853" providerId="LiveId" clId="{4A473F30-3FDE-42B3-BC05-F1EC04E44DBF}" dt="2024-07-20T22:17:09.237" v="1058" actId="2710"/>
        <pc:sldMkLst>
          <pc:docMk/>
          <pc:sldMk cId="2372663244" sldId="325"/>
        </pc:sldMkLst>
        <pc:spChg chg="mod">
          <ac:chgData name="Sabina Romero" userId="f3739af6d7ef6853" providerId="LiveId" clId="{4A473F30-3FDE-42B3-BC05-F1EC04E44DBF}" dt="2024-07-20T21:05:54.571" v="586" actId="20577"/>
          <ac:spMkLst>
            <pc:docMk/>
            <pc:sldMk cId="2372663244" sldId="325"/>
            <ac:spMk id="2" creationId="{57891477-B738-DBF7-80AB-B8459CBDC508}"/>
          </ac:spMkLst>
        </pc:spChg>
        <pc:spChg chg="mod">
          <ac:chgData name="Sabina Romero" userId="f3739af6d7ef6853" providerId="LiveId" clId="{4A473F30-3FDE-42B3-BC05-F1EC04E44DBF}" dt="2024-07-20T22:17:09.237" v="1058" actId="2710"/>
          <ac:spMkLst>
            <pc:docMk/>
            <pc:sldMk cId="2372663244" sldId="325"/>
            <ac:spMk id="518" creationId="{00000000-0000-0000-0000-000000000000}"/>
          </ac:spMkLst>
        </pc:spChg>
      </pc:sldChg>
      <pc:sldMasterChg chg="delSldLayout">
        <pc:chgData name="Sabina Romero" userId="f3739af6d7ef6853" providerId="LiveId" clId="{4A473F30-3FDE-42B3-BC05-F1EC04E44DBF}" dt="2024-07-20T21:05:33.952" v="536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4A473F30-3FDE-42B3-BC05-F1EC04E44DBF}" dt="2024-07-20T20:52:17.409" v="198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abina Romero" userId="f3739af6d7ef6853" providerId="LiveId" clId="{4A473F30-3FDE-42B3-BC05-F1EC04E44DBF}" dt="2024-07-20T21:05:33.952" v="536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Sabina Romero" userId="f3739af6d7ef6853" providerId="LiveId" clId="{4A473F30-3FDE-42B3-BC05-F1EC04E44DBF}" dt="2024-07-20T20:52:16.829" v="197" actId="47"/>
          <pc:sldLayoutMkLst>
            <pc:docMk/>
            <pc:sldMasterMk cId="0" sldId="2147483683"/>
            <pc:sldLayoutMk cId="0" sldId="2147483659"/>
          </pc:sldLayoutMkLst>
        </pc:sldLayoutChg>
      </pc:sldMasterChg>
    </pc:docChg>
  </pc:docChgLst>
  <pc:docChgLst>
    <pc:chgData name="Sabina Romero" userId="f3739af6d7ef6853" providerId="LiveId" clId="{103EA76C-55CA-4772-9A51-24591D20DD88}"/>
    <pc:docChg chg="undo redo custSel addSld delSld modSld sldOrd delMainMaster">
      <pc:chgData name="Sabina Romero" userId="f3739af6d7ef6853" providerId="LiveId" clId="{103EA76C-55CA-4772-9A51-24591D20DD88}" dt="2024-07-21T22:15:38.867" v="385" actId="47"/>
      <pc:docMkLst>
        <pc:docMk/>
      </pc:docMkLst>
      <pc:sldChg chg="modSp mod">
        <pc:chgData name="Sabina Romero" userId="f3739af6d7ef6853" providerId="LiveId" clId="{103EA76C-55CA-4772-9A51-24591D20DD88}" dt="2024-07-21T21:48:28.664" v="1" actId="6549"/>
        <pc:sldMkLst>
          <pc:docMk/>
          <pc:sldMk cId="0" sldId="256"/>
        </pc:sldMkLst>
        <pc:spChg chg="mod">
          <ac:chgData name="Sabina Romero" userId="f3739af6d7ef6853" providerId="LiveId" clId="{103EA76C-55CA-4772-9A51-24591D20DD88}" dt="2024-07-21T21:48:28.664" v="1" actId="6549"/>
          <ac:spMkLst>
            <pc:docMk/>
            <pc:sldMk cId="0" sldId="256"/>
            <ac:spMk id="248" creationId="{00000000-0000-0000-0000-000000000000}"/>
          </ac:spMkLst>
        </pc:spChg>
      </pc:sldChg>
      <pc:sldChg chg="modSp mod">
        <pc:chgData name="Sabina Romero" userId="f3739af6d7ef6853" providerId="LiveId" clId="{103EA76C-55CA-4772-9A51-24591D20DD88}" dt="2024-07-21T21:56:19.574" v="67" actId="20577"/>
        <pc:sldMkLst>
          <pc:docMk/>
          <pc:sldMk cId="0" sldId="257"/>
        </pc:sldMkLst>
        <pc:spChg chg="mod">
          <ac:chgData name="Sabina Romero" userId="f3739af6d7ef6853" providerId="LiveId" clId="{103EA76C-55CA-4772-9A51-24591D20DD88}" dt="2024-07-21T21:56:19.574" v="67" actId="20577"/>
          <ac:spMkLst>
            <pc:docMk/>
            <pc:sldMk cId="0" sldId="257"/>
            <ac:spMk id="260" creationId="{00000000-0000-0000-0000-000000000000}"/>
          </ac:spMkLst>
        </pc:spChg>
      </pc:sldChg>
      <pc:sldChg chg="modSp mod">
        <pc:chgData name="Sabina Romero" userId="f3739af6d7ef6853" providerId="LiveId" clId="{103EA76C-55CA-4772-9A51-24591D20DD88}" dt="2024-07-21T21:59:40.366" v="98" actId="6549"/>
        <pc:sldMkLst>
          <pc:docMk/>
          <pc:sldMk cId="0" sldId="261"/>
        </pc:sldMkLst>
        <pc:spChg chg="mod">
          <ac:chgData name="Sabina Romero" userId="f3739af6d7ef6853" providerId="LiveId" clId="{103EA76C-55CA-4772-9A51-24591D20DD88}" dt="2024-07-21T21:59:15.643" v="88" actId="20577"/>
          <ac:spMkLst>
            <pc:docMk/>
            <pc:sldMk cId="0" sldId="261"/>
            <ac:spMk id="2" creationId="{57891477-B738-DBF7-80AB-B8459CBDC508}"/>
          </ac:spMkLst>
        </pc:spChg>
        <pc:spChg chg="mod">
          <ac:chgData name="Sabina Romero" userId="f3739af6d7ef6853" providerId="LiveId" clId="{103EA76C-55CA-4772-9A51-24591D20DD88}" dt="2024-07-21T21:59:40.366" v="98" actId="6549"/>
          <ac:spMkLst>
            <pc:docMk/>
            <pc:sldMk cId="0" sldId="261"/>
            <ac:spMk id="518" creationId="{00000000-0000-0000-0000-000000000000}"/>
          </ac:spMkLst>
        </pc:spChg>
      </pc:sldChg>
      <pc:sldChg chg="del">
        <pc:chgData name="Sabina Romero" userId="f3739af6d7ef6853" providerId="LiveId" clId="{103EA76C-55CA-4772-9A51-24591D20DD88}" dt="2024-07-21T22:15:11.211" v="326" actId="47"/>
        <pc:sldMkLst>
          <pc:docMk/>
          <pc:sldMk cId="0" sldId="263"/>
        </pc:sldMkLst>
      </pc:sldChg>
      <pc:sldChg chg="del">
        <pc:chgData name="Sabina Romero" userId="f3739af6d7ef6853" providerId="LiveId" clId="{103EA76C-55CA-4772-9A51-24591D20DD88}" dt="2024-07-21T22:15:14.443" v="330" actId="47"/>
        <pc:sldMkLst>
          <pc:docMk/>
          <pc:sldMk cId="0" sldId="264"/>
        </pc:sldMkLst>
      </pc:sldChg>
      <pc:sldChg chg="del">
        <pc:chgData name="Sabina Romero" userId="f3739af6d7ef6853" providerId="LiveId" clId="{103EA76C-55CA-4772-9A51-24591D20DD88}" dt="2024-07-21T22:15:16.433" v="331" actId="47"/>
        <pc:sldMkLst>
          <pc:docMk/>
          <pc:sldMk cId="0" sldId="265"/>
        </pc:sldMkLst>
      </pc:sldChg>
      <pc:sldChg chg="del">
        <pc:chgData name="Sabina Romero" userId="f3739af6d7ef6853" providerId="LiveId" clId="{103EA76C-55CA-4772-9A51-24591D20DD88}" dt="2024-07-21T22:15:16.733" v="332" actId="47"/>
        <pc:sldMkLst>
          <pc:docMk/>
          <pc:sldMk cId="0" sldId="266"/>
        </pc:sldMkLst>
      </pc:sldChg>
      <pc:sldChg chg="del">
        <pc:chgData name="Sabina Romero" userId="f3739af6d7ef6853" providerId="LiveId" clId="{103EA76C-55CA-4772-9A51-24591D20DD88}" dt="2024-07-21T22:15:17.134" v="333" actId="47"/>
        <pc:sldMkLst>
          <pc:docMk/>
          <pc:sldMk cId="0" sldId="267"/>
        </pc:sldMkLst>
      </pc:sldChg>
      <pc:sldChg chg="del">
        <pc:chgData name="Sabina Romero" userId="f3739af6d7ef6853" providerId="LiveId" clId="{103EA76C-55CA-4772-9A51-24591D20DD88}" dt="2024-07-21T22:15:17.782" v="334" actId="47"/>
        <pc:sldMkLst>
          <pc:docMk/>
          <pc:sldMk cId="0" sldId="268"/>
        </pc:sldMkLst>
      </pc:sldChg>
      <pc:sldChg chg="del">
        <pc:chgData name="Sabina Romero" userId="f3739af6d7ef6853" providerId="LiveId" clId="{103EA76C-55CA-4772-9A51-24591D20DD88}" dt="2024-07-21T22:15:18.061" v="335" actId="47"/>
        <pc:sldMkLst>
          <pc:docMk/>
          <pc:sldMk cId="0" sldId="269"/>
        </pc:sldMkLst>
      </pc:sldChg>
      <pc:sldChg chg="del">
        <pc:chgData name="Sabina Romero" userId="f3739af6d7ef6853" providerId="LiveId" clId="{103EA76C-55CA-4772-9A51-24591D20DD88}" dt="2024-07-21T22:15:18.286" v="336" actId="47"/>
        <pc:sldMkLst>
          <pc:docMk/>
          <pc:sldMk cId="0" sldId="270"/>
        </pc:sldMkLst>
      </pc:sldChg>
      <pc:sldChg chg="del">
        <pc:chgData name="Sabina Romero" userId="f3739af6d7ef6853" providerId="LiveId" clId="{103EA76C-55CA-4772-9A51-24591D20DD88}" dt="2024-07-21T22:15:18.489" v="337" actId="47"/>
        <pc:sldMkLst>
          <pc:docMk/>
          <pc:sldMk cId="0" sldId="271"/>
        </pc:sldMkLst>
      </pc:sldChg>
      <pc:sldChg chg="del">
        <pc:chgData name="Sabina Romero" userId="f3739af6d7ef6853" providerId="LiveId" clId="{103EA76C-55CA-4772-9A51-24591D20DD88}" dt="2024-07-21T22:15:18.691" v="338" actId="47"/>
        <pc:sldMkLst>
          <pc:docMk/>
          <pc:sldMk cId="0" sldId="272"/>
        </pc:sldMkLst>
      </pc:sldChg>
      <pc:sldChg chg="del">
        <pc:chgData name="Sabina Romero" userId="f3739af6d7ef6853" providerId="LiveId" clId="{103EA76C-55CA-4772-9A51-24591D20DD88}" dt="2024-07-21T22:15:18.946" v="339" actId="47"/>
        <pc:sldMkLst>
          <pc:docMk/>
          <pc:sldMk cId="0" sldId="273"/>
        </pc:sldMkLst>
      </pc:sldChg>
      <pc:sldChg chg="del">
        <pc:chgData name="Sabina Romero" userId="f3739af6d7ef6853" providerId="LiveId" clId="{103EA76C-55CA-4772-9A51-24591D20DD88}" dt="2024-07-21T22:15:19.430" v="340" actId="47"/>
        <pc:sldMkLst>
          <pc:docMk/>
          <pc:sldMk cId="0" sldId="274"/>
        </pc:sldMkLst>
      </pc:sldChg>
      <pc:sldChg chg="del">
        <pc:chgData name="Sabina Romero" userId="f3739af6d7ef6853" providerId="LiveId" clId="{103EA76C-55CA-4772-9A51-24591D20DD88}" dt="2024-07-21T22:15:19.666" v="341" actId="47"/>
        <pc:sldMkLst>
          <pc:docMk/>
          <pc:sldMk cId="0" sldId="275"/>
        </pc:sldMkLst>
      </pc:sldChg>
      <pc:sldChg chg="del">
        <pc:chgData name="Sabina Romero" userId="f3739af6d7ef6853" providerId="LiveId" clId="{103EA76C-55CA-4772-9A51-24591D20DD88}" dt="2024-07-21T22:15:19.973" v="342" actId="47"/>
        <pc:sldMkLst>
          <pc:docMk/>
          <pc:sldMk cId="0" sldId="276"/>
        </pc:sldMkLst>
      </pc:sldChg>
      <pc:sldChg chg="del">
        <pc:chgData name="Sabina Romero" userId="f3739af6d7ef6853" providerId="LiveId" clId="{103EA76C-55CA-4772-9A51-24591D20DD88}" dt="2024-07-21T22:15:20.275" v="343" actId="47"/>
        <pc:sldMkLst>
          <pc:docMk/>
          <pc:sldMk cId="0" sldId="277"/>
        </pc:sldMkLst>
      </pc:sldChg>
      <pc:sldChg chg="del">
        <pc:chgData name="Sabina Romero" userId="f3739af6d7ef6853" providerId="LiveId" clId="{103EA76C-55CA-4772-9A51-24591D20DD88}" dt="2024-07-21T22:15:20.533" v="344" actId="47"/>
        <pc:sldMkLst>
          <pc:docMk/>
          <pc:sldMk cId="0" sldId="278"/>
        </pc:sldMkLst>
      </pc:sldChg>
      <pc:sldChg chg="del">
        <pc:chgData name="Sabina Romero" userId="f3739af6d7ef6853" providerId="LiveId" clId="{103EA76C-55CA-4772-9A51-24591D20DD88}" dt="2024-07-21T22:15:21.215" v="345" actId="47"/>
        <pc:sldMkLst>
          <pc:docMk/>
          <pc:sldMk cId="0" sldId="279"/>
        </pc:sldMkLst>
      </pc:sldChg>
      <pc:sldChg chg="del">
        <pc:chgData name="Sabina Romero" userId="f3739af6d7ef6853" providerId="LiveId" clId="{103EA76C-55CA-4772-9A51-24591D20DD88}" dt="2024-07-21T22:15:21.752" v="346" actId="47"/>
        <pc:sldMkLst>
          <pc:docMk/>
          <pc:sldMk cId="0" sldId="280"/>
        </pc:sldMkLst>
      </pc:sldChg>
      <pc:sldChg chg="del">
        <pc:chgData name="Sabina Romero" userId="f3739af6d7ef6853" providerId="LiveId" clId="{103EA76C-55CA-4772-9A51-24591D20DD88}" dt="2024-07-21T22:15:22.105" v="347" actId="47"/>
        <pc:sldMkLst>
          <pc:docMk/>
          <pc:sldMk cId="0" sldId="281"/>
        </pc:sldMkLst>
      </pc:sldChg>
      <pc:sldChg chg="del">
        <pc:chgData name="Sabina Romero" userId="f3739af6d7ef6853" providerId="LiveId" clId="{103EA76C-55CA-4772-9A51-24591D20DD88}" dt="2024-07-21T22:15:22.569" v="348" actId="47"/>
        <pc:sldMkLst>
          <pc:docMk/>
          <pc:sldMk cId="0" sldId="282"/>
        </pc:sldMkLst>
      </pc:sldChg>
      <pc:sldChg chg="del">
        <pc:chgData name="Sabina Romero" userId="f3739af6d7ef6853" providerId="LiveId" clId="{103EA76C-55CA-4772-9A51-24591D20DD88}" dt="2024-07-21T22:15:23.054" v="349" actId="47"/>
        <pc:sldMkLst>
          <pc:docMk/>
          <pc:sldMk cId="0" sldId="283"/>
        </pc:sldMkLst>
      </pc:sldChg>
      <pc:sldChg chg="del">
        <pc:chgData name="Sabina Romero" userId="f3739af6d7ef6853" providerId="LiveId" clId="{103EA76C-55CA-4772-9A51-24591D20DD88}" dt="2024-07-21T22:15:23.360" v="350" actId="47"/>
        <pc:sldMkLst>
          <pc:docMk/>
          <pc:sldMk cId="0" sldId="284"/>
        </pc:sldMkLst>
      </pc:sldChg>
      <pc:sldChg chg="del">
        <pc:chgData name="Sabina Romero" userId="f3739af6d7ef6853" providerId="LiveId" clId="{103EA76C-55CA-4772-9A51-24591D20DD88}" dt="2024-07-21T22:15:23.793" v="351" actId="47"/>
        <pc:sldMkLst>
          <pc:docMk/>
          <pc:sldMk cId="0" sldId="285"/>
        </pc:sldMkLst>
      </pc:sldChg>
      <pc:sldChg chg="del">
        <pc:chgData name="Sabina Romero" userId="f3739af6d7ef6853" providerId="LiveId" clId="{103EA76C-55CA-4772-9A51-24591D20DD88}" dt="2024-07-21T22:15:24.192" v="352" actId="47"/>
        <pc:sldMkLst>
          <pc:docMk/>
          <pc:sldMk cId="0" sldId="286"/>
        </pc:sldMkLst>
      </pc:sldChg>
      <pc:sldChg chg="del">
        <pc:chgData name="Sabina Romero" userId="f3739af6d7ef6853" providerId="LiveId" clId="{103EA76C-55CA-4772-9A51-24591D20DD88}" dt="2024-07-21T22:15:24.516" v="353" actId="47"/>
        <pc:sldMkLst>
          <pc:docMk/>
          <pc:sldMk cId="0" sldId="287"/>
        </pc:sldMkLst>
      </pc:sldChg>
      <pc:sldChg chg="del">
        <pc:chgData name="Sabina Romero" userId="f3739af6d7ef6853" providerId="LiveId" clId="{103EA76C-55CA-4772-9A51-24591D20DD88}" dt="2024-07-21T22:15:24.926" v="354" actId="47"/>
        <pc:sldMkLst>
          <pc:docMk/>
          <pc:sldMk cId="0" sldId="288"/>
        </pc:sldMkLst>
      </pc:sldChg>
      <pc:sldChg chg="del">
        <pc:chgData name="Sabina Romero" userId="f3739af6d7ef6853" providerId="LiveId" clId="{103EA76C-55CA-4772-9A51-24591D20DD88}" dt="2024-07-21T22:15:25.174" v="355" actId="47"/>
        <pc:sldMkLst>
          <pc:docMk/>
          <pc:sldMk cId="0" sldId="289"/>
        </pc:sldMkLst>
      </pc:sldChg>
      <pc:sldChg chg="del">
        <pc:chgData name="Sabina Romero" userId="f3739af6d7ef6853" providerId="LiveId" clId="{103EA76C-55CA-4772-9A51-24591D20DD88}" dt="2024-07-21T22:15:25.330" v="356" actId="47"/>
        <pc:sldMkLst>
          <pc:docMk/>
          <pc:sldMk cId="0" sldId="290"/>
        </pc:sldMkLst>
      </pc:sldChg>
      <pc:sldChg chg="del">
        <pc:chgData name="Sabina Romero" userId="f3739af6d7ef6853" providerId="LiveId" clId="{103EA76C-55CA-4772-9A51-24591D20DD88}" dt="2024-07-21T22:15:25.617" v="357" actId="47"/>
        <pc:sldMkLst>
          <pc:docMk/>
          <pc:sldMk cId="0" sldId="291"/>
        </pc:sldMkLst>
      </pc:sldChg>
      <pc:sldChg chg="del">
        <pc:chgData name="Sabina Romero" userId="f3739af6d7ef6853" providerId="LiveId" clId="{103EA76C-55CA-4772-9A51-24591D20DD88}" dt="2024-07-21T22:15:25.767" v="358" actId="47"/>
        <pc:sldMkLst>
          <pc:docMk/>
          <pc:sldMk cId="0" sldId="292"/>
        </pc:sldMkLst>
      </pc:sldChg>
      <pc:sldChg chg="del">
        <pc:chgData name="Sabina Romero" userId="f3739af6d7ef6853" providerId="LiveId" clId="{103EA76C-55CA-4772-9A51-24591D20DD88}" dt="2024-07-21T22:15:25.868" v="359" actId="47"/>
        <pc:sldMkLst>
          <pc:docMk/>
          <pc:sldMk cId="0" sldId="293"/>
        </pc:sldMkLst>
      </pc:sldChg>
      <pc:sldChg chg="del">
        <pc:chgData name="Sabina Romero" userId="f3739af6d7ef6853" providerId="LiveId" clId="{103EA76C-55CA-4772-9A51-24591D20DD88}" dt="2024-07-21T22:15:26.307" v="360" actId="47"/>
        <pc:sldMkLst>
          <pc:docMk/>
          <pc:sldMk cId="0" sldId="294"/>
        </pc:sldMkLst>
      </pc:sldChg>
      <pc:sldChg chg="del">
        <pc:chgData name="Sabina Romero" userId="f3739af6d7ef6853" providerId="LiveId" clId="{103EA76C-55CA-4772-9A51-24591D20DD88}" dt="2024-07-21T22:15:26.523" v="361" actId="47"/>
        <pc:sldMkLst>
          <pc:docMk/>
          <pc:sldMk cId="0" sldId="295"/>
        </pc:sldMkLst>
      </pc:sldChg>
      <pc:sldChg chg="del">
        <pc:chgData name="Sabina Romero" userId="f3739af6d7ef6853" providerId="LiveId" clId="{103EA76C-55CA-4772-9A51-24591D20DD88}" dt="2024-07-21T22:15:27.559" v="362" actId="47"/>
        <pc:sldMkLst>
          <pc:docMk/>
          <pc:sldMk cId="0" sldId="296"/>
        </pc:sldMkLst>
      </pc:sldChg>
      <pc:sldChg chg="del">
        <pc:chgData name="Sabina Romero" userId="f3739af6d7ef6853" providerId="LiveId" clId="{103EA76C-55CA-4772-9A51-24591D20DD88}" dt="2024-07-21T22:15:27.813" v="363" actId="47"/>
        <pc:sldMkLst>
          <pc:docMk/>
          <pc:sldMk cId="0" sldId="297"/>
        </pc:sldMkLst>
      </pc:sldChg>
      <pc:sldChg chg="del">
        <pc:chgData name="Sabina Romero" userId="f3739af6d7ef6853" providerId="LiveId" clId="{103EA76C-55CA-4772-9A51-24591D20DD88}" dt="2024-07-21T22:15:28.045" v="364" actId="47"/>
        <pc:sldMkLst>
          <pc:docMk/>
          <pc:sldMk cId="0" sldId="298"/>
        </pc:sldMkLst>
      </pc:sldChg>
      <pc:sldChg chg="del">
        <pc:chgData name="Sabina Romero" userId="f3739af6d7ef6853" providerId="LiveId" clId="{103EA76C-55CA-4772-9A51-24591D20DD88}" dt="2024-07-21T22:15:28.678" v="365" actId="47"/>
        <pc:sldMkLst>
          <pc:docMk/>
          <pc:sldMk cId="0" sldId="299"/>
        </pc:sldMkLst>
      </pc:sldChg>
      <pc:sldChg chg="del">
        <pc:chgData name="Sabina Romero" userId="f3739af6d7ef6853" providerId="LiveId" clId="{103EA76C-55CA-4772-9A51-24591D20DD88}" dt="2024-07-21T22:15:29.217" v="366" actId="47"/>
        <pc:sldMkLst>
          <pc:docMk/>
          <pc:sldMk cId="0" sldId="300"/>
        </pc:sldMkLst>
      </pc:sldChg>
      <pc:sldChg chg="del">
        <pc:chgData name="Sabina Romero" userId="f3739af6d7ef6853" providerId="LiveId" clId="{103EA76C-55CA-4772-9A51-24591D20DD88}" dt="2024-07-21T22:15:29.905" v="367" actId="47"/>
        <pc:sldMkLst>
          <pc:docMk/>
          <pc:sldMk cId="0" sldId="301"/>
        </pc:sldMkLst>
      </pc:sldChg>
      <pc:sldChg chg="del">
        <pc:chgData name="Sabina Romero" userId="f3739af6d7ef6853" providerId="LiveId" clId="{103EA76C-55CA-4772-9A51-24591D20DD88}" dt="2024-07-21T22:15:30.172" v="368" actId="47"/>
        <pc:sldMkLst>
          <pc:docMk/>
          <pc:sldMk cId="0" sldId="302"/>
        </pc:sldMkLst>
      </pc:sldChg>
      <pc:sldChg chg="del">
        <pc:chgData name="Sabina Romero" userId="f3739af6d7ef6853" providerId="LiveId" clId="{103EA76C-55CA-4772-9A51-24591D20DD88}" dt="2024-07-21T22:15:30.585" v="369" actId="47"/>
        <pc:sldMkLst>
          <pc:docMk/>
          <pc:sldMk cId="0" sldId="303"/>
        </pc:sldMkLst>
      </pc:sldChg>
      <pc:sldChg chg="del">
        <pc:chgData name="Sabina Romero" userId="f3739af6d7ef6853" providerId="LiveId" clId="{103EA76C-55CA-4772-9A51-24591D20DD88}" dt="2024-07-21T22:15:31.012" v="370" actId="47"/>
        <pc:sldMkLst>
          <pc:docMk/>
          <pc:sldMk cId="0" sldId="304"/>
        </pc:sldMkLst>
      </pc:sldChg>
      <pc:sldChg chg="del">
        <pc:chgData name="Sabina Romero" userId="f3739af6d7ef6853" providerId="LiveId" clId="{103EA76C-55CA-4772-9A51-24591D20DD88}" dt="2024-07-21T22:15:31.364" v="371" actId="47"/>
        <pc:sldMkLst>
          <pc:docMk/>
          <pc:sldMk cId="0" sldId="305"/>
        </pc:sldMkLst>
      </pc:sldChg>
      <pc:sldChg chg="del">
        <pc:chgData name="Sabina Romero" userId="f3739af6d7ef6853" providerId="LiveId" clId="{103EA76C-55CA-4772-9A51-24591D20DD88}" dt="2024-07-21T22:15:31.668" v="372" actId="47"/>
        <pc:sldMkLst>
          <pc:docMk/>
          <pc:sldMk cId="0" sldId="306"/>
        </pc:sldMkLst>
      </pc:sldChg>
      <pc:sldChg chg="del">
        <pc:chgData name="Sabina Romero" userId="f3739af6d7ef6853" providerId="LiveId" clId="{103EA76C-55CA-4772-9A51-24591D20DD88}" dt="2024-07-21T22:15:31.994" v="373" actId="47"/>
        <pc:sldMkLst>
          <pc:docMk/>
          <pc:sldMk cId="0" sldId="307"/>
        </pc:sldMkLst>
      </pc:sldChg>
      <pc:sldChg chg="del">
        <pc:chgData name="Sabina Romero" userId="f3739af6d7ef6853" providerId="LiveId" clId="{103EA76C-55CA-4772-9A51-24591D20DD88}" dt="2024-07-21T22:15:32.663" v="374" actId="47"/>
        <pc:sldMkLst>
          <pc:docMk/>
          <pc:sldMk cId="0" sldId="308"/>
        </pc:sldMkLst>
      </pc:sldChg>
      <pc:sldChg chg="del">
        <pc:chgData name="Sabina Romero" userId="f3739af6d7ef6853" providerId="LiveId" clId="{103EA76C-55CA-4772-9A51-24591D20DD88}" dt="2024-07-21T22:15:33.072" v="375" actId="47"/>
        <pc:sldMkLst>
          <pc:docMk/>
          <pc:sldMk cId="0" sldId="309"/>
        </pc:sldMkLst>
      </pc:sldChg>
      <pc:sldChg chg="del">
        <pc:chgData name="Sabina Romero" userId="f3739af6d7ef6853" providerId="LiveId" clId="{103EA76C-55CA-4772-9A51-24591D20DD88}" dt="2024-07-21T22:15:33.432" v="376" actId="47"/>
        <pc:sldMkLst>
          <pc:docMk/>
          <pc:sldMk cId="0" sldId="310"/>
        </pc:sldMkLst>
      </pc:sldChg>
      <pc:sldChg chg="del">
        <pc:chgData name="Sabina Romero" userId="f3739af6d7ef6853" providerId="LiveId" clId="{103EA76C-55CA-4772-9A51-24591D20DD88}" dt="2024-07-21T22:15:33.998" v="377" actId="47"/>
        <pc:sldMkLst>
          <pc:docMk/>
          <pc:sldMk cId="0" sldId="311"/>
        </pc:sldMkLst>
      </pc:sldChg>
      <pc:sldChg chg="del">
        <pc:chgData name="Sabina Romero" userId="f3739af6d7ef6853" providerId="LiveId" clId="{103EA76C-55CA-4772-9A51-24591D20DD88}" dt="2024-07-21T22:15:34.338" v="378" actId="47"/>
        <pc:sldMkLst>
          <pc:docMk/>
          <pc:sldMk cId="0" sldId="312"/>
        </pc:sldMkLst>
      </pc:sldChg>
      <pc:sldChg chg="del">
        <pc:chgData name="Sabina Romero" userId="f3739af6d7ef6853" providerId="LiveId" clId="{103EA76C-55CA-4772-9A51-24591D20DD88}" dt="2024-07-21T22:15:34.997" v="379" actId="47"/>
        <pc:sldMkLst>
          <pc:docMk/>
          <pc:sldMk cId="0" sldId="313"/>
        </pc:sldMkLst>
      </pc:sldChg>
      <pc:sldChg chg="del">
        <pc:chgData name="Sabina Romero" userId="f3739af6d7ef6853" providerId="LiveId" clId="{103EA76C-55CA-4772-9A51-24591D20DD88}" dt="2024-07-21T22:15:35.421" v="380" actId="47"/>
        <pc:sldMkLst>
          <pc:docMk/>
          <pc:sldMk cId="0" sldId="314"/>
        </pc:sldMkLst>
      </pc:sldChg>
      <pc:sldChg chg="del">
        <pc:chgData name="Sabina Romero" userId="f3739af6d7ef6853" providerId="LiveId" clId="{103EA76C-55CA-4772-9A51-24591D20DD88}" dt="2024-07-21T22:15:36.053" v="381" actId="47"/>
        <pc:sldMkLst>
          <pc:docMk/>
          <pc:sldMk cId="0" sldId="315"/>
        </pc:sldMkLst>
      </pc:sldChg>
      <pc:sldChg chg="del">
        <pc:chgData name="Sabina Romero" userId="f3739af6d7ef6853" providerId="LiveId" clId="{103EA76C-55CA-4772-9A51-24591D20DD88}" dt="2024-07-21T22:15:36.287" v="382" actId="47"/>
        <pc:sldMkLst>
          <pc:docMk/>
          <pc:sldMk cId="0" sldId="316"/>
        </pc:sldMkLst>
      </pc:sldChg>
      <pc:sldChg chg="del">
        <pc:chgData name="Sabina Romero" userId="f3739af6d7ef6853" providerId="LiveId" clId="{103EA76C-55CA-4772-9A51-24591D20DD88}" dt="2024-07-21T22:15:36.977" v="383" actId="47"/>
        <pc:sldMkLst>
          <pc:docMk/>
          <pc:sldMk cId="0" sldId="317"/>
        </pc:sldMkLst>
      </pc:sldChg>
      <pc:sldChg chg="del">
        <pc:chgData name="Sabina Romero" userId="f3739af6d7ef6853" providerId="LiveId" clId="{103EA76C-55CA-4772-9A51-24591D20DD88}" dt="2024-07-21T22:15:37.260" v="384" actId="47"/>
        <pc:sldMkLst>
          <pc:docMk/>
          <pc:sldMk cId="0" sldId="318"/>
        </pc:sldMkLst>
      </pc:sldChg>
      <pc:sldChg chg="del">
        <pc:chgData name="Sabina Romero" userId="f3739af6d7ef6853" providerId="LiveId" clId="{103EA76C-55CA-4772-9A51-24591D20DD88}" dt="2024-07-21T22:15:38.867" v="385" actId="47"/>
        <pc:sldMkLst>
          <pc:docMk/>
          <pc:sldMk cId="0" sldId="319"/>
        </pc:sldMkLst>
      </pc:sldChg>
      <pc:sldChg chg="del">
        <pc:chgData name="Sabina Romero" userId="f3739af6d7ef6853" providerId="LiveId" clId="{103EA76C-55CA-4772-9A51-24591D20DD88}" dt="2024-07-21T22:15:12.582" v="327" actId="47"/>
        <pc:sldMkLst>
          <pc:docMk/>
          <pc:sldMk cId="3355810145" sldId="320"/>
        </pc:sldMkLst>
      </pc:sldChg>
      <pc:sldChg chg="del">
        <pc:chgData name="Sabina Romero" userId="f3739af6d7ef6853" providerId="LiveId" clId="{103EA76C-55CA-4772-9A51-24591D20DD88}" dt="2024-07-21T22:15:13.075" v="328" actId="47"/>
        <pc:sldMkLst>
          <pc:docMk/>
          <pc:sldMk cId="1995324912" sldId="321"/>
        </pc:sldMkLst>
      </pc:sldChg>
      <pc:sldChg chg="del">
        <pc:chgData name="Sabina Romero" userId="f3739af6d7ef6853" providerId="LiveId" clId="{103EA76C-55CA-4772-9A51-24591D20DD88}" dt="2024-07-21T22:15:13.523" v="329" actId="47"/>
        <pc:sldMkLst>
          <pc:docMk/>
          <pc:sldMk cId="733147043" sldId="322"/>
        </pc:sldMkLst>
      </pc:sldChg>
      <pc:sldChg chg="addSp modSp mod">
        <pc:chgData name="Sabina Romero" userId="f3739af6d7ef6853" providerId="LiveId" clId="{103EA76C-55CA-4772-9A51-24591D20DD88}" dt="2024-07-21T22:02:08.881" v="181" actId="1076"/>
        <pc:sldMkLst>
          <pc:docMk/>
          <pc:sldMk cId="1758435788" sldId="323"/>
        </pc:sldMkLst>
        <pc:spChg chg="mod">
          <ac:chgData name="Sabina Romero" userId="f3739af6d7ef6853" providerId="LiveId" clId="{103EA76C-55CA-4772-9A51-24591D20DD88}" dt="2024-07-21T22:00:22.300" v="141" actId="20577"/>
          <ac:spMkLst>
            <pc:docMk/>
            <pc:sldMk cId="1758435788" sldId="323"/>
            <ac:spMk id="2" creationId="{57891477-B738-DBF7-80AB-B8459CBDC508}"/>
          </ac:spMkLst>
        </pc:spChg>
        <pc:spChg chg="mod">
          <ac:chgData name="Sabina Romero" userId="f3739af6d7ef6853" providerId="LiveId" clId="{103EA76C-55CA-4772-9A51-24591D20DD88}" dt="2024-07-21T22:01:44.527" v="176" actId="20577"/>
          <ac:spMkLst>
            <pc:docMk/>
            <pc:sldMk cId="1758435788" sldId="323"/>
            <ac:spMk id="518" creationId="{00000000-0000-0000-0000-000000000000}"/>
          </ac:spMkLst>
        </pc:spChg>
        <pc:picChg chg="add mod">
          <ac:chgData name="Sabina Romero" userId="f3739af6d7ef6853" providerId="LiveId" clId="{103EA76C-55CA-4772-9A51-24591D20DD88}" dt="2024-07-21T22:02:08.881" v="181" actId="1076"/>
          <ac:picMkLst>
            <pc:docMk/>
            <pc:sldMk cId="1758435788" sldId="323"/>
            <ac:picMk id="6" creationId="{E46041B7-BF85-76FE-9C16-972F4672C032}"/>
          </ac:picMkLst>
        </pc:picChg>
      </pc:sldChg>
      <pc:sldChg chg="del">
        <pc:chgData name="Sabina Romero" userId="f3739af6d7ef6853" providerId="LiveId" clId="{103EA76C-55CA-4772-9A51-24591D20DD88}" dt="2024-07-21T22:02:21.945" v="184" actId="47"/>
        <pc:sldMkLst>
          <pc:docMk/>
          <pc:sldMk cId="1618302611" sldId="324"/>
        </pc:sldMkLst>
      </pc:sldChg>
      <pc:sldChg chg="del">
        <pc:chgData name="Sabina Romero" userId="f3739af6d7ef6853" providerId="LiveId" clId="{103EA76C-55CA-4772-9A51-24591D20DD88}" dt="2024-07-21T22:02:20.961" v="183" actId="47"/>
        <pc:sldMkLst>
          <pc:docMk/>
          <pc:sldMk cId="2372663244" sldId="325"/>
        </pc:sldMkLst>
      </pc:sldChg>
      <pc:sldChg chg="modSp add mod">
        <pc:chgData name="Sabina Romero" userId="f3739af6d7ef6853" providerId="LiveId" clId="{103EA76C-55CA-4772-9A51-24591D20DD88}" dt="2024-07-21T22:05:20.002" v="242" actId="20577"/>
        <pc:sldMkLst>
          <pc:docMk/>
          <pc:sldMk cId="3158908735" sldId="326"/>
        </pc:sldMkLst>
        <pc:spChg chg="mod">
          <ac:chgData name="Sabina Romero" userId="f3739af6d7ef6853" providerId="LiveId" clId="{103EA76C-55CA-4772-9A51-24591D20DD88}" dt="2024-07-21T22:05:20.002" v="242" actId="20577"/>
          <ac:spMkLst>
            <pc:docMk/>
            <pc:sldMk cId="3158908735" sldId="326"/>
            <ac:spMk id="518" creationId="{00000000-0000-0000-0000-000000000000}"/>
          </ac:spMkLst>
        </pc:spChg>
      </pc:sldChg>
      <pc:sldChg chg="modSp add mod ord">
        <pc:chgData name="Sabina Romero" userId="f3739af6d7ef6853" providerId="LiveId" clId="{103EA76C-55CA-4772-9A51-24591D20DD88}" dt="2024-07-21T22:06:55.997" v="252" actId="20577"/>
        <pc:sldMkLst>
          <pc:docMk/>
          <pc:sldMk cId="3258148446" sldId="327"/>
        </pc:sldMkLst>
        <pc:spChg chg="mod">
          <ac:chgData name="Sabina Romero" userId="f3739af6d7ef6853" providerId="LiveId" clId="{103EA76C-55CA-4772-9A51-24591D20DD88}" dt="2024-07-21T22:06:55.997" v="252" actId="20577"/>
          <ac:spMkLst>
            <pc:docMk/>
            <pc:sldMk cId="3258148446" sldId="327"/>
            <ac:spMk id="518" creationId="{00000000-0000-0000-0000-000000000000}"/>
          </ac:spMkLst>
        </pc:spChg>
      </pc:sldChg>
      <pc:sldChg chg="delSp modSp add mod">
        <pc:chgData name="Sabina Romero" userId="f3739af6d7ef6853" providerId="LiveId" clId="{103EA76C-55CA-4772-9A51-24591D20DD88}" dt="2024-07-21T22:12:37.340" v="321" actId="115"/>
        <pc:sldMkLst>
          <pc:docMk/>
          <pc:sldMk cId="3748765637" sldId="328"/>
        </pc:sldMkLst>
        <pc:spChg chg="mod">
          <ac:chgData name="Sabina Romero" userId="f3739af6d7ef6853" providerId="LiveId" clId="{103EA76C-55CA-4772-9A51-24591D20DD88}" dt="2024-07-21T22:11:48.822" v="305" actId="14100"/>
          <ac:spMkLst>
            <pc:docMk/>
            <pc:sldMk cId="3748765637" sldId="328"/>
            <ac:spMk id="2" creationId="{57891477-B738-DBF7-80AB-B8459CBDC508}"/>
          </ac:spMkLst>
        </pc:spChg>
        <pc:spChg chg="mod">
          <ac:chgData name="Sabina Romero" userId="f3739af6d7ef6853" providerId="LiveId" clId="{103EA76C-55CA-4772-9A51-24591D20DD88}" dt="2024-07-21T22:12:37.340" v="321" actId="115"/>
          <ac:spMkLst>
            <pc:docMk/>
            <pc:sldMk cId="3748765637" sldId="328"/>
            <ac:spMk id="518" creationId="{00000000-0000-0000-0000-000000000000}"/>
          </ac:spMkLst>
        </pc:spChg>
        <pc:picChg chg="del">
          <ac:chgData name="Sabina Romero" userId="f3739af6d7ef6853" providerId="LiveId" clId="{103EA76C-55CA-4772-9A51-24591D20DD88}" dt="2024-07-21T22:12:04.123" v="309" actId="478"/>
          <ac:picMkLst>
            <pc:docMk/>
            <pc:sldMk cId="3748765637" sldId="328"/>
            <ac:picMk id="6" creationId="{E46041B7-BF85-76FE-9C16-972F4672C032}"/>
          </ac:picMkLst>
        </pc:picChg>
      </pc:sldChg>
      <pc:sldChg chg="delSp modSp add mod">
        <pc:chgData name="Sabina Romero" userId="f3739af6d7ef6853" providerId="LiveId" clId="{103EA76C-55CA-4772-9A51-24591D20DD88}" dt="2024-07-21T22:11:13.753" v="298" actId="404"/>
        <pc:sldMkLst>
          <pc:docMk/>
          <pc:sldMk cId="3259693233" sldId="329"/>
        </pc:sldMkLst>
        <pc:spChg chg="mod">
          <ac:chgData name="Sabina Romero" userId="f3739af6d7ef6853" providerId="LiveId" clId="{103EA76C-55CA-4772-9A51-24591D20DD88}" dt="2024-07-21T22:09:55.487" v="285" actId="14100"/>
          <ac:spMkLst>
            <pc:docMk/>
            <pc:sldMk cId="3259693233" sldId="329"/>
            <ac:spMk id="2" creationId="{57891477-B738-DBF7-80AB-B8459CBDC508}"/>
          </ac:spMkLst>
        </pc:spChg>
        <pc:spChg chg="mod">
          <ac:chgData name="Sabina Romero" userId="f3739af6d7ef6853" providerId="LiveId" clId="{103EA76C-55CA-4772-9A51-24591D20DD88}" dt="2024-07-21T22:11:13.753" v="298" actId="404"/>
          <ac:spMkLst>
            <pc:docMk/>
            <pc:sldMk cId="3259693233" sldId="329"/>
            <ac:spMk id="518" creationId="{00000000-0000-0000-0000-000000000000}"/>
          </ac:spMkLst>
        </pc:spChg>
        <pc:picChg chg="del">
          <ac:chgData name="Sabina Romero" userId="f3739af6d7ef6853" providerId="LiveId" clId="{103EA76C-55CA-4772-9A51-24591D20DD88}" dt="2024-07-21T22:09:32.116" v="278" actId="478"/>
          <ac:picMkLst>
            <pc:docMk/>
            <pc:sldMk cId="3259693233" sldId="329"/>
            <ac:picMk id="6" creationId="{E46041B7-BF85-76FE-9C16-972F4672C032}"/>
          </ac:picMkLst>
        </pc:picChg>
      </pc:sldChg>
      <pc:sldChg chg="modSp add mod">
        <pc:chgData name="Sabina Romero" userId="f3739af6d7ef6853" providerId="LiveId" clId="{103EA76C-55CA-4772-9A51-24591D20DD88}" dt="2024-07-21T22:08:07.537" v="277" actId="6549"/>
        <pc:sldMkLst>
          <pc:docMk/>
          <pc:sldMk cId="3883594609" sldId="330"/>
        </pc:sldMkLst>
        <pc:spChg chg="mod">
          <ac:chgData name="Sabina Romero" userId="f3739af6d7ef6853" providerId="LiveId" clId="{103EA76C-55CA-4772-9A51-24591D20DD88}" dt="2024-07-21T22:08:07.537" v="277" actId="6549"/>
          <ac:spMkLst>
            <pc:docMk/>
            <pc:sldMk cId="3883594609" sldId="330"/>
            <ac:spMk id="518" creationId="{00000000-0000-0000-0000-000000000000}"/>
          </ac:spMkLst>
        </pc:spChg>
      </pc:sldChg>
      <pc:sldChg chg="modSp add mod">
        <pc:chgData name="Sabina Romero" userId="f3739af6d7ef6853" providerId="LiveId" clId="{103EA76C-55CA-4772-9A51-24591D20DD88}" dt="2024-07-21T22:07:16.813" v="255" actId="113"/>
        <pc:sldMkLst>
          <pc:docMk/>
          <pc:sldMk cId="1420246501" sldId="331"/>
        </pc:sldMkLst>
        <pc:spChg chg="mod">
          <ac:chgData name="Sabina Romero" userId="f3739af6d7ef6853" providerId="LiveId" clId="{103EA76C-55CA-4772-9A51-24591D20DD88}" dt="2024-07-21T22:07:16.813" v="255" actId="113"/>
          <ac:spMkLst>
            <pc:docMk/>
            <pc:sldMk cId="1420246501" sldId="331"/>
            <ac:spMk id="518" creationId="{00000000-0000-0000-0000-000000000000}"/>
          </ac:spMkLst>
        </pc:spChg>
      </pc:sldChg>
      <pc:sldChg chg="add del ord">
        <pc:chgData name="Sabina Romero" userId="f3739af6d7ef6853" providerId="LiveId" clId="{103EA76C-55CA-4772-9A51-24591D20DD88}" dt="2024-07-21T22:15:09.018" v="325" actId="47"/>
        <pc:sldMkLst>
          <pc:docMk/>
          <pc:sldMk cId="2699627139" sldId="332"/>
        </pc:sldMkLst>
      </pc:sldChg>
      <pc:sldMasterChg chg="delSldLayout">
        <pc:chgData name="Sabina Romero" userId="f3739af6d7ef6853" providerId="LiveId" clId="{103EA76C-55CA-4772-9A51-24591D20DD88}" dt="2024-07-21T22:15:26.307" v="360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103EA76C-55CA-4772-9A51-24591D20DD88}" dt="2024-07-21T22:15:13.523" v="329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Sabina Romero" userId="f3739af6d7ef6853" providerId="LiveId" clId="{103EA76C-55CA-4772-9A51-24591D20DD88}" dt="2024-07-21T22:15:25.330" v="356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abina Romero" userId="f3739af6d7ef6853" providerId="LiveId" clId="{103EA76C-55CA-4772-9A51-24591D20DD88}" dt="2024-07-21T22:15:14.443" v="330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Sabina Romero" userId="f3739af6d7ef6853" providerId="LiveId" clId="{103EA76C-55CA-4772-9A51-24591D20DD88}" dt="2024-07-21T22:15:16.433" v="331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abina Romero" userId="f3739af6d7ef6853" providerId="LiveId" clId="{103EA76C-55CA-4772-9A51-24591D20DD88}" dt="2024-07-21T22:15:18.946" v="339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Sabina Romero" userId="f3739af6d7ef6853" providerId="LiveId" clId="{103EA76C-55CA-4772-9A51-24591D20DD88}" dt="2024-07-21T22:15:17.782" v="334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abina Romero" userId="f3739af6d7ef6853" providerId="LiveId" clId="{103EA76C-55CA-4772-9A51-24591D20DD88}" dt="2024-07-21T22:15:18.286" v="336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abina Romero" userId="f3739af6d7ef6853" providerId="LiveId" clId="{103EA76C-55CA-4772-9A51-24591D20DD88}" dt="2024-07-21T22:15:20.275" v="343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abina Romero" userId="f3739af6d7ef6853" providerId="LiveId" clId="{103EA76C-55CA-4772-9A51-24591D20DD88}" dt="2024-07-21T22:15:19.973" v="342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Sabina Romero" userId="f3739af6d7ef6853" providerId="LiveId" clId="{103EA76C-55CA-4772-9A51-24591D20DD88}" dt="2024-07-21T22:15:26.307" v="360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abina Romero" userId="f3739af6d7ef6853" providerId="LiveId" clId="{103EA76C-55CA-4772-9A51-24591D20DD88}" dt="2024-07-21T22:15:17.134" v="333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Sabina Romero" userId="f3739af6d7ef6853" providerId="LiveId" clId="{103EA76C-55CA-4772-9A51-24591D20DD88}" dt="2024-07-21T22:15:20.533" v="344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Sabina Romero" userId="f3739af6d7ef6853" providerId="LiveId" clId="{103EA76C-55CA-4772-9A51-24591D20DD88}" dt="2024-07-21T22:15:25.174" v="355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abina Romero" userId="f3739af6d7ef6853" providerId="LiveId" clId="{103EA76C-55CA-4772-9A51-24591D20DD88}" dt="2024-07-21T22:15:24.926" v="354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abina Romero" userId="f3739af6d7ef6853" providerId="LiveId" clId="{103EA76C-55CA-4772-9A51-24591D20DD88}" dt="2024-07-21T22:15:16.733" v="332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abina Romero" userId="f3739af6d7ef6853" providerId="LiveId" clId="{103EA76C-55CA-4772-9A51-24591D20DD88}" dt="2024-07-21T22:15:21.215" v="345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abina Romero" userId="f3739af6d7ef6853" providerId="LiveId" clId="{103EA76C-55CA-4772-9A51-24591D20DD88}" dt="2024-07-21T22:15:23.793" v="351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abina Romero" userId="f3739af6d7ef6853" providerId="LiveId" clId="{103EA76C-55CA-4772-9A51-24591D20DD88}" dt="2024-07-21T22:15:19.430" v="340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abina Romero" userId="f3739af6d7ef6853" providerId="LiveId" clId="{103EA76C-55CA-4772-9A51-24591D20DD88}" dt="2024-07-21T22:15:18.061" v="335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Sabina Romero" userId="f3739af6d7ef6853" providerId="LiveId" clId="{103EA76C-55CA-4772-9A51-24591D20DD88}" dt="2024-07-21T22:15:18.489" v="337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Sabina Romero" userId="f3739af6d7ef6853" providerId="LiveId" clId="{103EA76C-55CA-4772-9A51-24591D20DD88}" dt="2024-07-21T22:15:18.691" v="338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Sabina Romero" userId="f3739af6d7ef6853" providerId="LiveId" clId="{103EA76C-55CA-4772-9A51-24591D20DD88}" dt="2024-07-21T22:15:19.666" v="341" actId="47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Sabina Romero" userId="f3739af6d7ef6853" providerId="LiveId" clId="{103EA76C-55CA-4772-9A51-24591D20DD88}" dt="2024-07-21T22:15:25.617" v="357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Sabina Romero" userId="f3739af6d7ef6853" providerId="LiveId" clId="{103EA76C-55CA-4772-9A51-24591D20DD88}" dt="2024-07-21T22:15:38.867" v="385" actId="47"/>
        <pc:sldMasterMkLst>
          <pc:docMk/>
          <pc:sldMasterMk cId="0" sldId="2147483684"/>
        </pc:sldMasterMkLst>
        <pc:sldLayoutChg chg="del">
          <pc:chgData name="Sabina Romero" userId="f3739af6d7ef6853" providerId="LiveId" clId="{103EA76C-55CA-4772-9A51-24591D20DD88}" dt="2024-07-21T22:15:38.867" v="385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f92bb9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2f92bb9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5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1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1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4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59550" y="36624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33700" y="-20130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0" y="799050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ExtraBold"/>
              <a:buNone/>
              <a:defRPr sz="2000">
                <a:solidFill>
                  <a:schemeClr val="accent1"/>
                </a:solidFill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2700000">
            <a:off x="6858891" y="21980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7156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876800" y="1069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40000" y="1651950"/>
            <a:ext cx="5579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2571750"/>
            <a:ext cx="4032000" cy="1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 rot="-8100000">
            <a:off x="2953056" y="-34106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only 1">
  <p:cSld name="CUSTOM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899960">
            <a:off x="4620920" y="282208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_1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40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540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/>
          <p:nvPr/>
        </p:nvSpPr>
        <p:spPr>
          <a:xfrm rot="-6299960">
            <a:off x="5174429" y="-257054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2"/>
          </p:nvPr>
        </p:nvSpPr>
        <p:spPr>
          <a:xfrm>
            <a:off x="256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 rot="1800044">
            <a:off x="-308176" y="37365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256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 idx="4"/>
          </p:nvPr>
        </p:nvSpPr>
        <p:spPr>
          <a:xfrm>
            <a:off x="4572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4572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6"/>
          </p:nvPr>
        </p:nvSpPr>
        <p:spPr>
          <a:xfrm>
            <a:off x="658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58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8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_1">
    <p:bg>
      <p:bgPr>
        <a:solidFill>
          <a:schemeClr val="accen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4572000" y="2593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rot="-8100000">
            <a:off x="-155194" y="-32582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_1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 rot="-2700000">
            <a:off x="6705591" y="15515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8100000">
            <a:off x="-3716894" y="-11969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0" y="540000"/>
            <a:ext cx="42603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7" r:id="rId5"/>
    <p:sldLayoutId id="2147483675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ctrTitle"/>
          </p:nvPr>
        </p:nvSpPr>
        <p:spPr>
          <a:xfrm>
            <a:off x="4479851" y="761300"/>
            <a:ext cx="2729023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Módulo 2-Clase 1FUNDAMENTOS DE DESARROLLO FRONT-END</a:t>
            </a:r>
            <a:br>
              <a:rPr lang="es-ES" sz="2000" dirty="0"/>
            </a:br>
            <a:br>
              <a:rPr lang="es-ES" sz="2000" dirty="0"/>
            </a:br>
            <a:endParaRPr lang="es-CL" sz="2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Sabina Romero Rodríguez</a:t>
            </a:r>
            <a:endParaRPr dirty="0"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l="7983" t="6017" r="7983" b="2112"/>
          <a:stretch/>
        </p:blipFill>
        <p:spPr>
          <a:xfrm>
            <a:off x="1014225" y="861825"/>
            <a:ext cx="3388350" cy="37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/>
          <p:nvPr/>
        </p:nvSpPr>
        <p:spPr>
          <a:xfrm>
            <a:off x="1175175" y="50482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540000" y="76130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28F307A-27A1-9301-F70D-D1245102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1" y="358904"/>
            <a:ext cx="1603969" cy="2023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319868" y="1238019"/>
            <a:ext cx="8358132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L" sz="1800" b="1" i="0" u="none" strike="noStrike" baseline="0" dirty="0" err="1">
                <a:latin typeface="Muli-Black"/>
              </a:rPr>
              <a:t>Fullstack</a:t>
            </a:r>
            <a:r>
              <a:rPr lang="es-CL" sz="1800" b="0" i="0" u="none" strike="noStrike" baseline="0" dirty="0">
                <a:latin typeface="Muli-Black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s-ES" sz="1800" b="0" i="0" u="none" strike="noStrike" baseline="0" dirty="0">
                <a:latin typeface="ArialMT"/>
              </a:rPr>
              <a:t>● </a:t>
            </a:r>
            <a:r>
              <a:rPr lang="es-ES" sz="1800" b="0" i="0" u="none" strike="noStrike" baseline="0" dirty="0">
                <a:latin typeface="Muli-Regular"/>
              </a:rPr>
              <a:t>Los desarrolladores </a:t>
            </a:r>
            <a:r>
              <a:rPr lang="es-ES" sz="1800" b="0" i="0" u="none" strike="noStrike" baseline="0" dirty="0" err="1">
                <a:latin typeface="Muli-Regular"/>
              </a:rPr>
              <a:t>Fullstack</a:t>
            </a:r>
            <a:r>
              <a:rPr lang="es-ES" sz="1800" b="0" i="0" u="none" strike="noStrike" baseline="0" dirty="0">
                <a:latin typeface="Muli-Regular"/>
              </a:rPr>
              <a:t> dominan Front-</a:t>
            </a:r>
            <a:r>
              <a:rPr lang="es-ES" sz="1800" b="0" i="0" u="none" strike="noStrike" baseline="0" dirty="0" err="1">
                <a:latin typeface="Muli-Regular"/>
              </a:rPr>
              <a:t>End</a:t>
            </a:r>
            <a:r>
              <a:rPr lang="es-ES" sz="1800" b="0" i="0" u="none" strike="noStrike" baseline="0" dirty="0">
                <a:latin typeface="Muli-Regular"/>
              </a:rPr>
              <a:t> y Back-</a:t>
            </a:r>
            <a:r>
              <a:rPr lang="es-ES" sz="1800" b="0" i="0" u="none" strike="noStrike" baseline="0" dirty="0" err="1">
                <a:latin typeface="Muli-Regular"/>
              </a:rPr>
              <a:t>End</a:t>
            </a:r>
            <a:r>
              <a:rPr lang="es-ES" sz="1800" b="0" i="0" u="none" strike="noStrike" baseline="0" dirty="0">
                <a:latin typeface="Muli-Regula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s-ES" sz="1800" b="0" i="0" u="none" strike="noStrike" baseline="0" dirty="0">
                <a:latin typeface="ArialMT"/>
              </a:rPr>
              <a:t>● </a:t>
            </a:r>
            <a:r>
              <a:rPr lang="es-ES" sz="1800" b="0" i="0" u="none" strike="noStrike" baseline="0" dirty="0">
                <a:latin typeface="Muli-Regular"/>
              </a:rPr>
              <a:t>Pueden crear la interfaz de usuario, la interactividad y la lógica del </a:t>
            </a:r>
            <a:r>
              <a:rPr lang="es-CL" sz="1800" b="0" i="0" u="none" strike="noStrike" baseline="0" dirty="0">
                <a:latin typeface="Muli-Regular"/>
              </a:rPr>
              <a:t>servidor.</a:t>
            </a:r>
          </a:p>
          <a:p>
            <a:pPr algn="l">
              <a:lnSpc>
                <a:spcPct val="200000"/>
              </a:lnSpc>
            </a:pPr>
            <a:r>
              <a:rPr lang="es-ES" sz="1800" b="0" i="0" u="none" strike="noStrike" baseline="0" dirty="0">
                <a:latin typeface="ArialMT"/>
              </a:rPr>
              <a:t>● </a:t>
            </a:r>
            <a:r>
              <a:rPr lang="es-ES" sz="1800" b="0" i="0" u="none" strike="noStrike" baseline="0" dirty="0">
                <a:latin typeface="Muli-Regular"/>
              </a:rPr>
              <a:t>Tienen una visión </a:t>
            </a:r>
            <a:r>
              <a:rPr lang="es-ES" sz="1800" b="0" i="0" strike="noStrike" baseline="0" dirty="0">
                <a:latin typeface="Muli-Regular"/>
              </a:rPr>
              <a:t>completa</a:t>
            </a:r>
            <a:r>
              <a:rPr lang="es-ES" sz="1800" b="0" i="0" u="none" strike="noStrike" baseline="0" dirty="0">
                <a:latin typeface="Muli-Regular"/>
              </a:rPr>
              <a:t> del desarrollo web y abordan desafíos en </a:t>
            </a:r>
            <a:r>
              <a:rPr lang="es-CL" sz="1800" b="0" i="0" u="none" strike="noStrike" baseline="0" dirty="0">
                <a:latin typeface="Muli-Regular"/>
              </a:rPr>
              <a:t>ambas áreas.</a:t>
            </a:r>
          </a:p>
          <a:p>
            <a:pPr algn="l">
              <a:lnSpc>
                <a:spcPct val="200000"/>
              </a:lnSpc>
            </a:pPr>
            <a:r>
              <a:rPr lang="es-ES" sz="1800" b="0" i="0" u="none" strike="noStrike" baseline="0" dirty="0">
                <a:latin typeface="ArialMT"/>
              </a:rPr>
              <a:t>● </a:t>
            </a:r>
            <a:r>
              <a:rPr lang="es-ES" sz="1800" b="0" i="0" u="none" strike="noStrike" baseline="0" dirty="0">
                <a:latin typeface="Muli-Regular"/>
              </a:rPr>
              <a:t>Colaboran eficazmente en equipos multidisciplinarios.</a:t>
            </a:r>
            <a:endParaRPr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1" y="344201"/>
            <a:ext cx="7891683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Diferencias</a:t>
            </a:r>
            <a:r>
              <a:rPr lang="en-US" sz="2400" dirty="0"/>
              <a:t> entre Front-End, Back-End y </a:t>
            </a:r>
            <a:r>
              <a:rPr lang="en-US" sz="2400" dirty="0" err="1"/>
              <a:t>Fullstack</a:t>
            </a:r>
            <a:endParaRPr lang="es-ES"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</a:t>
            </a:r>
            <a:r>
              <a:rPr lang="es-CL" sz="2000" dirty="0"/>
              <a:t>Qué Aprenderemos?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Comprender los fundamentos del desarrollo web.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 sz="1800" dirty="0" err="1"/>
              <a:t>Diferenciar</a:t>
            </a:r>
            <a:r>
              <a:rPr lang="en-US" sz="1800" dirty="0"/>
              <a:t> entre Front-End, Back-End y </a:t>
            </a:r>
            <a:r>
              <a:rPr lang="en-US" sz="1800" dirty="0" err="1"/>
              <a:t>Fullstack</a:t>
            </a:r>
            <a:r>
              <a:rPr lang="en-US" sz="1800" dirty="0"/>
              <a:t>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Conocer los componentes que componen a una web.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endParaRPr lang="en-US" sz="1800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endParaRPr lang="es-ES" sz="180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8010538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aprendizaje</a:t>
            </a:r>
            <a:endParaRPr dirty="0"/>
          </a:p>
        </p:txBody>
      </p:sp>
      <p:sp>
        <p:nvSpPr>
          <p:cNvPr id="262" name="Google Shape;262;p39"/>
          <p:cNvSpPr/>
          <p:nvPr/>
        </p:nvSpPr>
        <p:spPr>
          <a:xfrm>
            <a:off x="8402550" y="3655288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379788" y="3607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768960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Implica crear y mantener sitios web y aplicaciones en Internet mediante tecnologías y lenguajes de programación. Los desarrolladores Front-</a:t>
            </a:r>
            <a:r>
              <a:rPr lang="es-ES" dirty="0" err="1"/>
              <a:t>End</a:t>
            </a:r>
            <a:r>
              <a:rPr lang="es-ES" dirty="0"/>
              <a:t> se enfocan en la parte visual y la experiencia del usuario, mientras que los Back-</a:t>
            </a:r>
            <a:r>
              <a:rPr lang="es-ES" dirty="0" err="1"/>
              <a:t>End</a:t>
            </a:r>
            <a:r>
              <a:rPr lang="es-ES" dirty="0"/>
              <a:t> gestionan la lógica del servidor y los datos. Esta especialización garantiza productos de alta calidad y mantenimiento eficiente.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desarrollo web es un campo en constante evolución que inspira la creatividad y la búsqueda de soluciones innovadoras en el mundo digital.</a:t>
            </a:r>
            <a:endParaRPr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El Desarrollo Web</a:t>
            </a:r>
            <a:endParaRPr sz="40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526231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Diseño Web: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diseño web implica la creación visual de sitios y aplicaciones web, fusionando creatividad y técnica.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abordan aspectos como la disposición 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elementos, elección de colores, tipografías 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gráficos, y se enfatiza la usabilidad y accesibilidad para una experiencia intuitiva del usuario.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proceso combina arte y funcionalidad para crear sitios atractivos y funcionales.</a:t>
            </a:r>
            <a:endParaRPr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se entiende por desarrollo Web?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6041B7-BF85-76FE-9C16-972F4672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97" y="1067356"/>
            <a:ext cx="2690432" cy="269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84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143236" y="1230931"/>
            <a:ext cx="5477842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dirty="0"/>
              <a:t>Programación Web: </a:t>
            </a:r>
          </a:p>
          <a:p>
            <a:pPr algn="l"/>
            <a:endParaRPr lang="es-ES" sz="1800" b="1" i="0" u="none" strike="noStrike" baseline="0" dirty="0">
              <a:latin typeface="Muli-Regular"/>
            </a:endParaRPr>
          </a:p>
          <a:p>
            <a:pPr algn="just"/>
            <a:r>
              <a:rPr lang="es-ES" sz="1400" dirty="0"/>
              <a:t>Involucra la escritura de código para crear sitios y apps, agregando funcionalidad e interacción. </a:t>
            </a:r>
          </a:p>
          <a:p>
            <a:pPr algn="just"/>
            <a:r>
              <a:rPr lang="es-ES" sz="1400" dirty="0"/>
              <a:t>Se usan lenguajes como HTML, CSS, JavaScript, PHP y </a:t>
            </a:r>
          </a:p>
          <a:p>
            <a:pPr algn="just"/>
            <a:r>
              <a:rPr lang="es-ES" sz="1400" dirty="0"/>
              <a:t>Python para plasmar diseños y conceptos de</a:t>
            </a:r>
          </a:p>
          <a:p>
            <a:pPr algn="just"/>
            <a:r>
              <a:rPr lang="es-ES" sz="1400" dirty="0"/>
              <a:t>diseñadores. Estos lenguajes definen la  estructura y </a:t>
            </a:r>
          </a:p>
          <a:p>
            <a:pPr algn="just"/>
            <a:r>
              <a:rPr lang="es-ES" sz="1400" dirty="0"/>
              <a:t>dinámica del contenido, posibilitando respuestas a las </a:t>
            </a:r>
          </a:p>
          <a:p>
            <a:pPr algn="just"/>
            <a:r>
              <a:rPr lang="es-ES" sz="1400" dirty="0"/>
              <a:t>acciones del usuario, fusionando diseño y programación </a:t>
            </a:r>
          </a:p>
          <a:p>
            <a:pPr algn="just"/>
            <a:r>
              <a:rPr lang="es-ES" sz="1400" dirty="0"/>
              <a:t>en experiencias digitales efectivas</a:t>
            </a:r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se entiende por desarrollo Web?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6041B7-BF85-76FE-9C16-972F4672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97" y="1067356"/>
            <a:ext cx="2690432" cy="269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89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526231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Desarrollo </a:t>
            </a:r>
            <a:r>
              <a:rPr lang="es-ES" b="1" dirty="0" err="1"/>
              <a:t>front-end</a:t>
            </a:r>
            <a:r>
              <a:rPr lang="es-ES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enfoca en la interfaz visible de sitios 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aplicaciones web, utilizando HTML, CSS 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JavaScript para diseñar y dar interactividad. 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crucial para experiencias atractivas y amigables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 el usuario, con énfasis en usabilidad,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accesibilidad y adaptación a diferentes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dispositivos y pantallas.</a:t>
            </a:r>
            <a:endParaRPr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se entiende por desarrollo Web?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6041B7-BF85-76FE-9C16-972F4672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97" y="1067356"/>
            <a:ext cx="2690432" cy="269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81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526231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L" sz="1800" b="1" i="0" u="none" strike="noStrike" baseline="0" dirty="0">
                <a:latin typeface="Muli-Black"/>
              </a:rPr>
              <a:t>Desarrollo back-</a:t>
            </a:r>
            <a:r>
              <a:rPr lang="es-CL" sz="1800" b="1" i="0" u="none" strike="noStrike" baseline="0" dirty="0" err="1">
                <a:latin typeface="Muli-Black"/>
              </a:rPr>
              <a:t>end</a:t>
            </a:r>
            <a:r>
              <a:rPr lang="es-CL" sz="1800" b="1" i="0" u="none" strike="noStrike" baseline="0" dirty="0">
                <a:latin typeface="Muli-Black"/>
              </a:rPr>
              <a:t>: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Se ocupa de la infraestructura oculta de un sitio o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aplicación web, vital para su funcionamiento. Los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desarrolladores back-</a:t>
            </a:r>
            <a:r>
              <a:rPr lang="es-ES" sz="1800" b="0" i="0" u="none" strike="noStrike" baseline="0" dirty="0" err="1">
                <a:latin typeface="Muli-Regular"/>
              </a:rPr>
              <a:t>end</a:t>
            </a:r>
            <a:r>
              <a:rPr lang="es-ES" sz="1800" b="0" i="0" u="none" strike="noStrike" baseline="0" dirty="0">
                <a:latin typeface="Muli-Regular"/>
              </a:rPr>
              <a:t> utilizan lenguajes como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PHP, Python, Ruby y Java para gestionar la lógica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del servidor y la base de datos, asegurando que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todo funcione correctamente sin ser visible para los</a:t>
            </a:r>
          </a:p>
          <a:p>
            <a:pPr algn="l"/>
            <a:r>
              <a:rPr lang="es-CL" sz="1800" b="0" i="0" u="none" strike="noStrike" baseline="0" dirty="0">
                <a:latin typeface="Muli-Regular"/>
              </a:rPr>
              <a:t>usuarios.</a:t>
            </a:r>
            <a:endParaRPr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se entiende por desarrollo Web?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6041B7-BF85-76FE-9C16-972F4672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97" y="1067356"/>
            <a:ext cx="2690432" cy="269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4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526231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L" sz="1800" b="1" i="0" u="none" strike="noStrike" baseline="0" dirty="0">
                <a:latin typeface="Muli-Black"/>
              </a:rPr>
              <a:t>Bases de datos: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Son sistemas de almacenamiento estructurado que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permiten gestionar y recuperar dato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eficientemente. En desarrollo web, se usan 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lenguajes de consulta como SQL para interactuar con 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la base de datos, permitiendo </a:t>
            </a:r>
            <a:r>
              <a:rPr lang="es-CL" sz="1800" b="0" i="0" u="none" strike="noStrike" baseline="0" dirty="0">
                <a:latin typeface="Muli-Regular"/>
              </a:rPr>
              <a:t>operaciones como </a:t>
            </a:r>
          </a:p>
          <a:p>
            <a:pPr algn="l"/>
            <a:r>
              <a:rPr lang="es-CL" sz="1800" b="0" i="0" u="none" strike="noStrike" baseline="0" dirty="0">
                <a:latin typeface="Muli-Regular"/>
              </a:rPr>
              <a:t>agregar, modificar o buscar datos.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Hay bases de datos relacionales y NoSQL, cada una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con ventajas y características específicas, elegidas</a:t>
            </a:r>
          </a:p>
          <a:p>
            <a:pPr algn="l"/>
            <a:r>
              <a:rPr lang="es-ES" sz="1800" b="0" i="0" u="none" strike="noStrike" baseline="0" dirty="0">
                <a:latin typeface="Muli-Regular"/>
              </a:rPr>
              <a:t>según las necesidades del proyecto.</a:t>
            </a:r>
            <a:endParaRPr lang="es-ES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¿Qué se entiende por desarrollo Web?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6041B7-BF85-76FE-9C16-972F4672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97" y="1067356"/>
            <a:ext cx="2690432" cy="2690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359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8"/>
            <a:ext cx="7081520" cy="36896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algn="l"/>
            <a:r>
              <a:rPr lang="es-CL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Muli-Black"/>
              </a:rPr>
              <a:t>Front-</a:t>
            </a:r>
            <a:r>
              <a:rPr lang="es-CL" sz="1800" b="1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Muli-Black"/>
              </a:rPr>
              <a:t>end</a:t>
            </a:r>
            <a:r>
              <a:rPr lang="es-CL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Muli-Black"/>
              </a:rPr>
              <a:t>: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El desarrollo Front-</a:t>
            </a:r>
            <a:r>
              <a:rPr lang="es-ES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Muli-Regular"/>
              </a:rPr>
              <a:t>End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 se concentra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en la parte visible de sitios web y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aplicaciones.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Utiliza tecnologías como HTML, CSS y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JavaScript para diseñar la estructura y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la interacción.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Los desarrolladores Front-</a:t>
            </a:r>
            <a:r>
              <a:rPr lang="es-CL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Muli-Regular"/>
              </a:rPr>
              <a:t>End</a:t>
            </a:r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 se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encargan de crear interfaces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interactivas y receptivas para una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experiencia positiva del usuario.</a:t>
            </a:r>
          </a:p>
          <a:p>
            <a:pPr algn="l"/>
            <a:endParaRPr lang="es-CL" sz="1800" b="0" i="1" u="none" strike="noStrike" baseline="0" dirty="0">
              <a:solidFill>
                <a:schemeClr val="tx2">
                  <a:lumMod val="10000"/>
                </a:schemeClr>
              </a:solidFill>
              <a:latin typeface="Muli-BlackItalic"/>
            </a:endParaRPr>
          </a:p>
          <a:p>
            <a:pPr algn="l"/>
            <a:endParaRPr lang="es-CL" sz="1800" i="1" dirty="0">
              <a:solidFill>
                <a:schemeClr val="tx2">
                  <a:lumMod val="10000"/>
                </a:schemeClr>
              </a:solidFill>
              <a:latin typeface="Muli-BlackItalic"/>
            </a:endParaRPr>
          </a:p>
          <a:p>
            <a:pPr algn="l"/>
            <a:r>
              <a:rPr lang="es-CL" sz="1800" b="1" i="1" u="none" strike="noStrike" baseline="0" dirty="0">
                <a:solidFill>
                  <a:schemeClr val="tx2">
                    <a:lumMod val="10000"/>
                  </a:schemeClr>
                </a:solidFill>
                <a:latin typeface="Muli-BlackItalic"/>
              </a:rPr>
              <a:t>Back-</a:t>
            </a:r>
            <a:r>
              <a:rPr lang="es-CL" sz="1800" b="1" i="1" u="none" strike="noStrike" baseline="0" dirty="0" err="1">
                <a:solidFill>
                  <a:schemeClr val="tx2">
                    <a:lumMod val="10000"/>
                  </a:schemeClr>
                </a:solidFill>
                <a:latin typeface="Muli-BlackItalic"/>
              </a:rPr>
              <a:t>end</a:t>
            </a:r>
            <a:r>
              <a:rPr lang="es-CL" sz="1800" b="1" i="1" u="none" strike="noStrike" baseline="0" dirty="0">
                <a:solidFill>
                  <a:schemeClr val="tx2">
                    <a:lumMod val="10000"/>
                  </a:schemeClr>
                </a:solidFill>
                <a:latin typeface="Muli-BlackItalic"/>
              </a:rPr>
              <a:t>: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El desarrollo Back-</a:t>
            </a:r>
            <a:r>
              <a:rPr lang="es-ES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Muli-Regular"/>
              </a:rPr>
              <a:t>End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 se enfoca en la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lógica del servidor y procesos en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segundo plano.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Utiliza lenguajes como PHP, Python,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Ruby o Java para crear funcionalidades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en el servidor.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ArialMT"/>
              </a:rPr>
              <a:t>● </a:t>
            </a:r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Se preocupa por la seguridad y el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rendimiento, implementando medidas</a:t>
            </a:r>
          </a:p>
          <a:p>
            <a:pPr algn="l"/>
            <a:r>
              <a:rPr lang="es-ES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de protección de datos y eficiencia en</a:t>
            </a:r>
          </a:p>
          <a:p>
            <a:pPr algn="l"/>
            <a:r>
              <a:rPr lang="es-CL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Muli-Regular"/>
              </a:rPr>
              <a:t>el funcionamiento del sitio</a:t>
            </a:r>
            <a:r>
              <a:rPr lang="es-ES" sz="14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834976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Diferencias</a:t>
            </a:r>
            <a:r>
              <a:rPr lang="en-US" sz="2400" dirty="0"/>
              <a:t> entre Front-End, Back-End y </a:t>
            </a:r>
            <a:r>
              <a:rPr lang="en-US" sz="2400" dirty="0" err="1"/>
              <a:t>Fullstack</a:t>
            </a:r>
            <a:endParaRPr lang="es-ES"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693233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655</Words>
  <Application>Microsoft Office PowerPoint</Application>
  <PresentationFormat>Presentación en pantalla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ArialMT</vt:lpstr>
      <vt:lpstr>Montserrat</vt:lpstr>
      <vt:lpstr>Montserrat ExtraBold</vt:lpstr>
      <vt:lpstr>Montserrat Light</vt:lpstr>
      <vt:lpstr>Muli-Black</vt:lpstr>
      <vt:lpstr>Muli-BlackItalic</vt:lpstr>
      <vt:lpstr>Muli-Regular</vt:lpstr>
      <vt:lpstr>Hello Creative World by Slidesgo</vt:lpstr>
      <vt:lpstr>Módulo 2-Clase 1FUNDAMENTOS DE DESARROLLO FRONT-END  </vt:lpstr>
      <vt:lpstr>Objetivos de aprendizaje</vt:lpstr>
      <vt:lpstr>El Desarrollo Web</vt:lpstr>
      <vt:lpstr>¿Qué se entiende por desarrollo Web?</vt:lpstr>
      <vt:lpstr>¿Qué se entiende por desarrollo Web?</vt:lpstr>
      <vt:lpstr>¿Qué se entiende por desarrollo Web?</vt:lpstr>
      <vt:lpstr>¿Qué se entiende por desarrollo Web?</vt:lpstr>
      <vt:lpstr>¿Qué se entiende por desarrollo Web?</vt:lpstr>
      <vt:lpstr>Diferencias entre Front-End, Back-End y Fullstack</vt:lpstr>
      <vt:lpstr>Diferencias entre Front-End, Back-End y Fullstack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creator>T</dc:creator>
  <cp:lastModifiedBy>Sabina Romero</cp:lastModifiedBy>
  <cp:revision>1</cp:revision>
  <dcterms:modified xsi:type="dcterms:W3CDTF">2024-07-21T22:15:39Z</dcterms:modified>
</cp:coreProperties>
</file>