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63" r:id="rId2"/>
    <p:sldId id="257" r:id="rId3"/>
    <p:sldId id="260" r:id="rId4"/>
    <p:sldId id="258" r:id="rId5"/>
    <p:sldId id="259" r:id="rId6"/>
    <p:sldId id="261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619E"/>
    <a:srgbClr val="D9A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1438"/>
  </p:normalViewPr>
  <p:slideViewPr>
    <p:cSldViewPr snapToGrid="0" snapToObjects="1">
      <p:cViewPr>
        <p:scale>
          <a:sx n="77" d="100"/>
          <a:sy n="77" d="100"/>
        </p:scale>
        <p:origin x="191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</a:t>
            </a:r>
            <a:r>
              <a:rPr lang="en-US" baseline="0" dirty="0"/>
              <a:t> comparison 3 most profitable cars vs 3 least profitable cars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 most profitable cars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Monthly total cost</c:v>
                </c:pt>
                <c:pt idx="1">
                  <c:v>Monthly revenue</c:v>
                </c:pt>
              </c:strCache>
            </c:strRef>
          </c:cat>
          <c:val>
            <c:numRef>
              <c:f>Sheet1!$B$2:$B$3</c:f>
              <c:numCache>
                <c:formatCode>_("$"* #,##0_);_("$"* \(#,##0\);_("$"* "-"??_);_(@_)</c:formatCode>
                <c:ptCount val="2"/>
                <c:pt idx="0">
                  <c:v>586</c:v>
                </c:pt>
                <c:pt idx="1">
                  <c:v>2092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3E-4F41-8D56-35F4CD03CD8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 least profitable cars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Monthly total cost</c:v>
                </c:pt>
                <c:pt idx="1">
                  <c:v>Monthly revenue</c:v>
                </c:pt>
              </c:strCache>
            </c:strRef>
          </c:cat>
          <c:val>
            <c:numRef>
              <c:f>Sheet1!$C$2:$C$3</c:f>
              <c:numCache>
                <c:formatCode>_("$"* #,##0_);_("$"* \(#,##0\);_("$"* "-"??_);_(@_)</c:formatCode>
                <c:ptCount val="2"/>
                <c:pt idx="0">
                  <c:v>875</c:v>
                </c:pt>
                <c:pt idx="1">
                  <c:v>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3E-4F41-8D56-35F4CD03CD8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26342336"/>
        <c:axId val="1826343984"/>
      </c:barChart>
      <c:catAx>
        <c:axId val="1826342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343984"/>
        <c:crosses val="autoZero"/>
        <c:auto val="1"/>
        <c:lblAlgn val="ctr"/>
        <c:lblOffset val="100"/>
        <c:noMultiLvlLbl val="0"/>
      </c:catAx>
      <c:valAx>
        <c:axId val="1826343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342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Profit</a:t>
            </a:r>
            <a:r>
              <a:rPr lang="en-US" baseline="0" dirty="0"/>
              <a:t> compared by cars ( Top 3 and bottom 3)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Profit (11 months)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BC8-E248-ADE9-6471F89369C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7BC8-E248-ADE9-6471F89369C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BC8-E248-ADE9-6471F89369C8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BC8-E248-ADE9-6471F89369C8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BC8-E248-ADE9-6471F89369C8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BC8-E248-ADE9-6471F89369C8}"/>
                </c:ext>
              </c:extLst>
            </c:dLbl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BC8-E248-ADE9-6471F89369C8}"/>
                </c:ext>
              </c:extLst>
            </c:dLbl>
            <c:dLbl>
              <c:idx val="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BC8-E248-ADE9-6471F89369C8}"/>
                </c:ext>
              </c:extLst>
            </c:dLbl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BC8-E248-ADE9-6471F89369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Lincoln (Navigator)</c:v>
                </c:pt>
                <c:pt idx="1">
                  <c:v>Lincoln (Town Car)</c:v>
                </c:pt>
                <c:pt idx="2">
                  <c:v>Plymouth (Colt)</c:v>
                </c:pt>
                <c:pt idx="3">
                  <c:v>GMC (Beretta)</c:v>
                </c:pt>
                <c:pt idx="4">
                  <c:v>Chevrolet (Beretta)</c:v>
                </c:pt>
                <c:pt idx="5">
                  <c:v>Mitaubishi (Eclipse)</c:v>
                </c:pt>
              </c:strCache>
            </c:strRef>
          </c:cat>
          <c:val>
            <c:numRef>
              <c:f>Sheet1!$B$2:$B$7</c:f>
              <c:numCache>
                <c:formatCode>_("$"* #,##0_);_("$"* \(#,##0\);_("$"* "-"??_);_(@_)</c:formatCode>
                <c:ptCount val="6"/>
                <c:pt idx="0">
                  <c:v>-3881.96</c:v>
                </c:pt>
                <c:pt idx="1">
                  <c:v>-4233.18</c:v>
                </c:pt>
                <c:pt idx="2">
                  <c:v>-4369.33</c:v>
                </c:pt>
                <c:pt idx="3">
                  <c:v>15589.72</c:v>
                </c:pt>
                <c:pt idx="4">
                  <c:v>15852.99</c:v>
                </c:pt>
                <c:pt idx="5">
                  <c:v>18261.11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C8-E248-ADE9-6471F89369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02557072"/>
        <c:axId val="1802558720"/>
      </c:barChart>
      <c:catAx>
        <c:axId val="18025570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2558720"/>
        <c:crosses val="autoZero"/>
        <c:auto val="1"/>
        <c:lblAlgn val="ctr"/>
        <c:lblOffset val="100"/>
        <c:noMultiLvlLbl val="0"/>
      </c:catAx>
      <c:valAx>
        <c:axId val="1802558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2557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At</a:t>
            </a:r>
            <a:r>
              <a:rPr lang="en-US" baseline="0" dirty="0"/>
              <a:t> the airport branches (green) vs Not at the airport branches (purple)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54A5-4049-A03C-CC99697AD870}"/>
              </c:ext>
            </c:extLst>
          </c:dPt>
          <c:dLbls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BD6A2C9-927A-A842-9451-5B3F19AA15AD}" type="VALUE">
                      <a:rPr lang="en-US" sz="1600" b="1">
                        <a:highlight>
                          <a:srgbClr val="FFFF00"/>
                        </a:highlight>
                      </a:rPr>
                      <a:pPr>
                        <a:defRPr sz="1600"/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4A5-4049-A03C-CC99697AD8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Saint Louis, Missouri/ FALSE</c:v>
                </c:pt>
                <c:pt idx="1">
                  <c:v>Pomona, California/ FALSE</c:v>
                </c:pt>
                <c:pt idx="2">
                  <c:v>Miami, Florida/ FALSE</c:v>
                </c:pt>
                <c:pt idx="3">
                  <c:v>Las Vegas, Nevada/ FALSE</c:v>
                </c:pt>
                <c:pt idx="4">
                  <c:v>Duluth, Minnesota/ TRUE</c:v>
                </c:pt>
                <c:pt idx="5">
                  <c:v>York, Pennsylvania/ FALSE</c:v>
                </c:pt>
              </c:strCache>
            </c:strRef>
          </c:cat>
          <c:val>
            <c:numRef>
              <c:f>Sheet1!$B$2:$B$7</c:f>
              <c:numCache>
                <c:formatCode>_("$"* #,##0_);_("$"* \(#,##0\);_("$"* "-"??_);_(@_)</c:formatCode>
                <c:ptCount val="6"/>
                <c:pt idx="0">
                  <c:v>1111112</c:v>
                </c:pt>
                <c:pt idx="1">
                  <c:v>1111109</c:v>
                </c:pt>
                <c:pt idx="2">
                  <c:v>1096105</c:v>
                </c:pt>
                <c:pt idx="3">
                  <c:v>995514</c:v>
                </c:pt>
                <c:pt idx="4">
                  <c:v>1002894</c:v>
                </c:pt>
                <c:pt idx="5">
                  <c:v>1009498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A5-4049-A03C-CC99697AD8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5914880"/>
        <c:axId val="1415864368"/>
      </c:barChart>
      <c:catAx>
        <c:axId val="141591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5864368"/>
        <c:crosses val="autoZero"/>
        <c:auto val="1"/>
        <c:lblAlgn val="ctr"/>
        <c:lblOffset val="100"/>
        <c:noMultiLvlLbl val="0"/>
      </c:catAx>
      <c:valAx>
        <c:axId val="1415864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5914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BA06F9-B7F4-9A44-802B-ADDDFD2A17A7}" type="doc">
      <dgm:prSet loTypeId="urn:microsoft.com/office/officeart/2005/8/layout/hierarchy3" loCatId="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3D0FF456-5D5B-BC4E-B347-F8311F1A6997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At the airport</a:t>
          </a:r>
        </a:p>
      </dgm:t>
    </dgm:pt>
    <dgm:pt modelId="{BC2542C5-0DB3-CC4C-8BEB-F72E373CA540}" type="parTrans" cxnId="{B82FF4DB-8226-8D47-9A76-8A4DD20B0787}">
      <dgm:prSet/>
      <dgm:spPr/>
      <dgm:t>
        <a:bodyPr/>
        <a:lstStyle/>
        <a:p>
          <a:endParaRPr lang="en-US"/>
        </a:p>
      </dgm:t>
    </dgm:pt>
    <dgm:pt modelId="{203EA3EA-05D2-8A43-BCEB-B50DE3032854}" type="sibTrans" cxnId="{B82FF4DB-8226-8D47-9A76-8A4DD20B0787}">
      <dgm:prSet/>
      <dgm:spPr/>
      <dgm:t>
        <a:bodyPr/>
        <a:lstStyle/>
        <a:p>
          <a:endParaRPr lang="en-US"/>
        </a:p>
      </dgm:t>
    </dgm:pt>
    <dgm:pt modelId="{D411EE57-461A-F34E-89C9-D0D594972F2D}">
      <dgm:prSet phldrT="[Text]"/>
      <dgm:spPr/>
      <dgm:t>
        <a:bodyPr/>
        <a:lstStyle/>
        <a:p>
          <a:r>
            <a:rPr lang="en-US" dirty="0"/>
            <a:t>22 branches</a:t>
          </a:r>
        </a:p>
      </dgm:t>
    </dgm:pt>
    <dgm:pt modelId="{869BD8BB-6D16-6349-ABDE-2DC428077257}" type="parTrans" cxnId="{AD927506-B497-EE4E-8F83-FF534C310681}">
      <dgm:prSet/>
      <dgm:spPr/>
      <dgm:t>
        <a:bodyPr/>
        <a:lstStyle/>
        <a:p>
          <a:endParaRPr lang="en-US"/>
        </a:p>
      </dgm:t>
    </dgm:pt>
    <dgm:pt modelId="{E82EE416-280F-B042-B23D-7368F771FC14}" type="sibTrans" cxnId="{AD927506-B497-EE4E-8F83-FF534C310681}">
      <dgm:prSet/>
      <dgm:spPr/>
      <dgm:t>
        <a:bodyPr/>
        <a:lstStyle/>
        <a:p>
          <a:endParaRPr lang="en-US"/>
        </a:p>
      </dgm:t>
    </dgm:pt>
    <dgm:pt modelId="{EC6BFF9D-61B3-9C4A-8A29-A3E7E8ED46D9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Not at the airport</a:t>
          </a:r>
        </a:p>
      </dgm:t>
    </dgm:pt>
    <dgm:pt modelId="{AE27B11D-5914-CC4D-AA7C-63D06969D358}" type="parTrans" cxnId="{1890F033-7B6E-B441-802D-2354C4FE506F}">
      <dgm:prSet/>
      <dgm:spPr/>
      <dgm:t>
        <a:bodyPr/>
        <a:lstStyle/>
        <a:p>
          <a:endParaRPr lang="en-US"/>
        </a:p>
      </dgm:t>
    </dgm:pt>
    <dgm:pt modelId="{8E3E3260-29AA-8945-9BD8-6A507A45F2BD}" type="sibTrans" cxnId="{1890F033-7B6E-B441-802D-2354C4FE506F}">
      <dgm:prSet/>
      <dgm:spPr/>
      <dgm:t>
        <a:bodyPr/>
        <a:lstStyle/>
        <a:p>
          <a:endParaRPr lang="en-US"/>
        </a:p>
      </dgm:t>
    </dgm:pt>
    <dgm:pt modelId="{247A7ECE-B496-6C4C-BDDF-E210B47DE376}">
      <dgm:prSet phldrT="[Text]"/>
      <dgm:spPr/>
      <dgm:t>
        <a:bodyPr/>
        <a:lstStyle/>
        <a:p>
          <a:r>
            <a:rPr lang="en-US" dirty="0"/>
            <a:t>28 branches</a:t>
          </a:r>
        </a:p>
      </dgm:t>
    </dgm:pt>
    <dgm:pt modelId="{25AE59F4-EBB4-C547-A742-3302D622858C}" type="parTrans" cxnId="{29C7DE41-2DE6-744D-B23E-13F822C6D8A1}">
      <dgm:prSet/>
      <dgm:spPr/>
      <dgm:t>
        <a:bodyPr/>
        <a:lstStyle/>
        <a:p>
          <a:endParaRPr lang="en-US"/>
        </a:p>
      </dgm:t>
    </dgm:pt>
    <dgm:pt modelId="{8FC5942C-D972-FC4E-82E5-A8C09DDB1D13}" type="sibTrans" cxnId="{29C7DE41-2DE6-744D-B23E-13F822C6D8A1}">
      <dgm:prSet/>
      <dgm:spPr/>
      <dgm:t>
        <a:bodyPr/>
        <a:lstStyle/>
        <a:p>
          <a:endParaRPr lang="en-US"/>
        </a:p>
      </dgm:t>
    </dgm:pt>
    <dgm:pt modelId="{73940AE4-4DCC-3241-9AED-B1C537086938}">
      <dgm:prSet phldrT="[Text]"/>
      <dgm:spPr/>
      <dgm:t>
        <a:bodyPr/>
        <a:lstStyle/>
        <a:p>
          <a:r>
            <a:rPr lang="en-US" dirty="0"/>
            <a:t>Total revenue </a:t>
          </a:r>
        </a:p>
        <a:p>
          <a:r>
            <a:rPr lang="en-US" b="0" i="0" u="none" dirty="0"/>
            <a:t>$29,584,268</a:t>
          </a:r>
          <a:endParaRPr lang="en-US" dirty="0"/>
        </a:p>
      </dgm:t>
    </dgm:pt>
    <dgm:pt modelId="{B048A812-3D10-2343-9545-9543324462BB}" type="parTrans" cxnId="{61B6ADFA-BE9E-E44E-8328-2642DF1E9EEA}">
      <dgm:prSet/>
      <dgm:spPr/>
      <dgm:t>
        <a:bodyPr/>
        <a:lstStyle/>
        <a:p>
          <a:endParaRPr lang="en-US"/>
        </a:p>
      </dgm:t>
    </dgm:pt>
    <dgm:pt modelId="{E0F9E14B-E4D2-074E-9480-971FA66E2F55}" type="sibTrans" cxnId="{61B6ADFA-BE9E-E44E-8328-2642DF1E9EEA}">
      <dgm:prSet/>
      <dgm:spPr/>
      <dgm:t>
        <a:bodyPr/>
        <a:lstStyle/>
        <a:p>
          <a:endParaRPr lang="en-US"/>
        </a:p>
      </dgm:t>
    </dgm:pt>
    <dgm:pt modelId="{DEB0EDFE-2608-7341-BEE8-EC04976E1873}">
      <dgm:prSet phldrT="[Text]"/>
      <dgm:spPr/>
      <dgm:t>
        <a:bodyPr/>
        <a:lstStyle/>
        <a:p>
          <a:r>
            <a:rPr lang="en-US" dirty="0"/>
            <a:t>Total revenue </a:t>
          </a:r>
        </a:p>
        <a:p>
          <a:r>
            <a:rPr lang="en-US" b="0" i="0" u="none" dirty="0"/>
            <a:t>$23,245,939 </a:t>
          </a:r>
          <a:endParaRPr lang="en-US" dirty="0"/>
        </a:p>
      </dgm:t>
    </dgm:pt>
    <dgm:pt modelId="{225D334F-9EA3-2345-BCD8-73942D9D3D7B}" type="parTrans" cxnId="{95F2B99A-4232-9240-82FE-3BE564A6E2D5}">
      <dgm:prSet/>
      <dgm:spPr/>
      <dgm:t>
        <a:bodyPr/>
        <a:lstStyle/>
        <a:p>
          <a:endParaRPr lang="en-US"/>
        </a:p>
      </dgm:t>
    </dgm:pt>
    <dgm:pt modelId="{038214FE-F2E7-F143-A6DA-7E70E9B28540}" type="sibTrans" cxnId="{95F2B99A-4232-9240-82FE-3BE564A6E2D5}">
      <dgm:prSet/>
      <dgm:spPr/>
      <dgm:t>
        <a:bodyPr/>
        <a:lstStyle/>
        <a:p>
          <a:endParaRPr lang="en-US"/>
        </a:p>
      </dgm:t>
    </dgm:pt>
    <dgm:pt modelId="{C80ED058-DC89-2549-9EE0-F1F1D7EBA188}">
      <dgm:prSet phldrT="[Text]"/>
      <dgm:spPr/>
      <dgm:t>
        <a:bodyPr/>
        <a:lstStyle/>
        <a:p>
          <a:r>
            <a:rPr lang="en-US" dirty="0"/>
            <a:t>Average revenue </a:t>
          </a:r>
        </a:p>
        <a:p>
          <a:r>
            <a:rPr lang="en-US" b="1" i="0" u="none" dirty="0">
              <a:highlight>
                <a:srgbClr val="FFFF00"/>
              </a:highlight>
            </a:rPr>
            <a:t>$1,056,633 </a:t>
          </a:r>
          <a:r>
            <a:rPr lang="en-US" b="1" dirty="0">
              <a:highlight>
                <a:srgbClr val="FFFF00"/>
              </a:highlight>
            </a:rPr>
            <a:t>  </a:t>
          </a:r>
        </a:p>
      </dgm:t>
    </dgm:pt>
    <dgm:pt modelId="{1C968963-22AF-124E-850D-0398DF5CE560}" type="parTrans" cxnId="{73967674-6CBE-1A4B-936F-11B268F3D421}">
      <dgm:prSet/>
      <dgm:spPr/>
      <dgm:t>
        <a:bodyPr/>
        <a:lstStyle/>
        <a:p>
          <a:endParaRPr lang="en-US"/>
        </a:p>
      </dgm:t>
    </dgm:pt>
    <dgm:pt modelId="{8BAE06BA-E87B-1A44-8ABA-D929A3993ED8}" type="sibTrans" cxnId="{73967674-6CBE-1A4B-936F-11B268F3D421}">
      <dgm:prSet/>
      <dgm:spPr/>
      <dgm:t>
        <a:bodyPr/>
        <a:lstStyle/>
        <a:p>
          <a:endParaRPr lang="en-US"/>
        </a:p>
      </dgm:t>
    </dgm:pt>
    <dgm:pt modelId="{4A05DF86-B57A-7D42-9FFA-284828DC34EF}">
      <dgm:prSet phldrT="[Text]"/>
      <dgm:spPr/>
      <dgm:t>
        <a:bodyPr/>
        <a:lstStyle/>
        <a:p>
          <a:r>
            <a:rPr lang="en-US" dirty="0"/>
            <a:t>Average revenue </a:t>
          </a:r>
        </a:p>
        <a:p>
          <a:r>
            <a:rPr lang="en-US" b="1" i="0" u="none" dirty="0">
              <a:highlight>
                <a:srgbClr val="FFFF00"/>
              </a:highlight>
            </a:rPr>
            <a:t>$1,056,581</a:t>
          </a:r>
          <a:endParaRPr lang="en-US" b="1" dirty="0">
            <a:highlight>
              <a:srgbClr val="FFFF00"/>
            </a:highlight>
          </a:endParaRPr>
        </a:p>
      </dgm:t>
    </dgm:pt>
    <dgm:pt modelId="{332D4922-A60E-2245-B277-F399CF1B0D0A}" type="parTrans" cxnId="{8576B50F-0B16-2D45-B1D1-B06292AB92F2}">
      <dgm:prSet/>
      <dgm:spPr/>
      <dgm:t>
        <a:bodyPr/>
        <a:lstStyle/>
        <a:p>
          <a:endParaRPr lang="en-US"/>
        </a:p>
      </dgm:t>
    </dgm:pt>
    <dgm:pt modelId="{CA06790F-EB3B-844D-BF87-41A83EBCC1EC}" type="sibTrans" cxnId="{8576B50F-0B16-2D45-B1D1-B06292AB92F2}">
      <dgm:prSet/>
      <dgm:spPr/>
      <dgm:t>
        <a:bodyPr/>
        <a:lstStyle/>
        <a:p>
          <a:endParaRPr lang="en-US"/>
        </a:p>
      </dgm:t>
    </dgm:pt>
    <dgm:pt modelId="{3715DB8B-E8D9-974D-856F-5E4EDFDE2077}" type="pres">
      <dgm:prSet presAssocID="{A3BA06F9-B7F4-9A44-802B-ADDDFD2A17A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0964399-6803-EF4A-A916-CE19B81D6B4B}" type="pres">
      <dgm:prSet presAssocID="{3D0FF456-5D5B-BC4E-B347-F8311F1A6997}" presName="root" presStyleCnt="0"/>
      <dgm:spPr/>
    </dgm:pt>
    <dgm:pt modelId="{E8F4049D-60E5-504C-8209-0B874A210A11}" type="pres">
      <dgm:prSet presAssocID="{3D0FF456-5D5B-BC4E-B347-F8311F1A6997}" presName="rootComposite" presStyleCnt="0"/>
      <dgm:spPr/>
    </dgm:pt>
    <dgm:pt modelId="{E4C02A58-52BC-8D4C-840C-AA88D8055780}" type="pres">
      <dgm:prSet presAssocID="{3D0FF456-5D5B-BC4E-B347-F8311F1A6997}" presName="rootText" presStyleLbl="node1" presStyleIdx="0" presStyleCnt="2" custScaleX="162640" custScaleY="96852" custLinFactNeighborX="-67789" custLinFactNeighborY="13330"/>
      <dgm:spPr/>
    </dgm:pt>
    <dgm:pt modelId="{A4008D6D-EDBF-914C-B625-D7C67BBDFA9F}" type="pres">
      <dgm:prSet presAssocID="{3D0FF456-5D5B-BC4E-B347-F8311F1A6997}" presName="rootConnector" presStyleLbl="node1" presStyleIdx="0" presStyleCnt="2"/>
      <dgm:spPr/>
    </dgm:pt>
    <dgm:pt modelId="{FBA98784-DCDF-014C-A9AA-D479CA60426A}" type="pres">
      <dgm:prSet presAssocID="{3D0FF456-5D5B-BC4E-B347-F8311F1A6997}" presName="childShape" presStyleCnt="0"/>
      <dgm:spPr/>
    </dgm:pt>
    <dgm:pt modelId="{D5483A5D-46AA-6B4E-B810-E73D6D20011E}" type="pres">
      <dgm:prSet presAssocID="{869BD8BB-6D16-6349-ABDE-2DC428077257}" presName="Name13" presStyleLbl="parChTrans1D2" presStyleIdx="0" presStyleCnt="6"/>
      <dgm:spPr/>
    </dgm:pt>
    <dgm:pt modelId="{1870901B-8474-154A-979A-7B933B4E1CA0}" type="pres">
      <dgm:prSet presAssocID="{D411EE57-461A-F34E-89C9-D0D594972F2D}" presName="childText" presStyleLbl="bgAcc1" presStyleIdx="0" presStyleCnt="6" custScaleX="174071" custLinFactNeighborX="-74778" custLinFactNeighborY="-4130">
        <dgm:presLayoutVars>
          <dgm:bulletEnabled val="1"/>
        </dgm:presLayoutVars>
      </dgm:prSet>
      <dgm:spPr/>
    </dgm:pt>
    <dgm:pt modelId="{A17EFF86-77AF-504B-AE55-8D3647B66436}" type="pres">
      <dgm:prSet presAssocID="{225D334F-9EA3-2345-BCD8-73942D9D3D7B}" presName="Name13" presStyleLbl="parChTrans1D2" presStyleIdx="1" presStyleCnt="6"/>
      <dgm:spPr/>
    </dgm:pt>
    <dgm:pt modelId="{DF9EE398-E14C-D74A-92D0-B3D35C93F9EC}" type="pres">
      <dgm:prSet presAssocID="{DEB0EDFE-2608-7341-BEE8-EC04976E1873}" presName="childText" presStyleLbl="bgAcc1" presStyleIdx="1" presStyleCnt="6" custScaleX="174091" custLinFactNeighborX="-73949" custLinFactNeighborY="-19071">
        <dgm:presLayoutVars>
          <dgm:bulletEnabled val="1"/>
        </dgm:presLayoutVars>
      </dgm:prSet>
      <dgm:spPr/>
    </dgm:pt>
    <dgm:pt modelId="{D80E7C69-F08F-B649-96A0-8C788C659252}" type="pres">
      <dgm:prSet presAssocID="{1C968963-22AF-124E-850D-0398DF5CE560}" presName="Name13" presStyleLbl="parChTrans1D2" presStyleIdx="2" presStyleCnt="6"/>
      <dgm:spPr/>
    </dgm:pt>
    <dgm:pt modelId="{08B14D12-04B4-4446-B7D6-3DA2DDA22E0E}" type="pres">
      <dgm:prSet presAssocID="{C80ED058-DC89-2549-9EE0-F1F1D7EBA188}" presName="childText" presStyleLbl="bgAcc1" presStyleIdx="2" presStyleCnt="6" custScaleX="173539" custLinFactNeighborX="-75131" custLinFactNeighborY="-27877">
        <dgm:presLayoutVars>
          <dgm:bulletEnabled val="1"/>
        </dgm:presLayoutVars>
      </dgm:prSet>
      <dgm:spPr/>
    </dgm:pt>
    <dgm:pt modelId="{2AC4E5F5-7010-4F4E-8E7F-8095F16B4629}" type="pres">
      <dgm:prSet presAssocID="{EC6BFF9D-61B3-9C4A-8A29-A3E7E8ED46D9}" presName="root" presStyleCnt="0"/>
      <dgm:spPr/>
    </dgm:pt>
    <dgm:pt modelId="{3E2F647D-2C68-7841-80C6-CEAC05195416}" type="pres">
      <dgm:prSet presAssocID="{EC6BFF9D-61B3-9C4A-8A29-A3E7E8ED46D9}" presName="rootComposite" presStyleCnt="0"/>
      <dgm:spPr/>
    </dgm:pt>
    <dgm:pt modelId="{AEA29995-B53F-4C4B-AB87-44C2DDD6152D}" type="pres">
      <dgm:prSet presAssocID="{EC6BFF9D-61B3-9C4A-8A29-A3E7E8ED46D9}" presName="rootText" presStyleLbl="node1" presStyleIdx="1" presStyleCnt="2" custScaleX="162750" custLinFactNeighborX="54333" custLinFactNeighborY="12063"/>
      <dgm:spPr/>
    </dgm:pt>
    <dgm:pt modelId="{33B94231-0075-394C-90CC-6EE04B82B099}" type="pres">
      <dgm:prSet presAssocID="{EC6BFF9D-61B3-9C4A-8A29-A3E7E8ED46D9}" presName="rootConnector" presStyleLbl="node1" presStyleIdx="1" presStyleCnt="2"/>
      <dgm:spPr/>
    </dgm:pt>
    <dgm:pt modelId="{60D43B41-C94B-944C-A5AC-46531BFD5B41}" type="pres">
      <dgm:prSet presAssocID="{EC6BFF9D-61B3-9C4A-8A29-A3E7E8ED46D9}" presName="childShape" presStyleCnt="0"/>
      <dgm:spPr/>
    </dgm:pt>
    <dgm:pt modelId="{0D34F478-0AD5-3747-825D-45D30D123E43}" type="pres">
      <dgm:prSet presAssocID="{25AE59F4-EBB4-C547-A742-3302D622858C}" presName="Name13" presStyleLbl="parChTrans1D2" presStyleIdx="3" presStyleCnt="6"/>
      <dgm:spPr/>
    </dgm:pt>
    <dgm:pt modelId="{AA16B509-D89C-8F49-BB60-A0933975622C}" type="pres">
      <dgm:prSet presAssocID="{247A7ECE-B496-6C4C-BDDF-E210B47DE376}" presName="childText" presStyleLbl="bgAcc1" presStyleIdx="3" presStyleCnt="6" custScaleX="174395" custLinFactNeighborX="84736" custLinFactNeighborY="-7393">
        <dgm:presLayoutVars>
          <dgm:bulletEnabled val="1"/>
        </dgm:presLayoutVars>
      </dgm:prSet>
      <dgm:spPr/>
    </dgm:pt>
    <dgm:pt modelId="{FA2952AE-013E-2B45-9407-6DF0975C2090}" type="pres">
      <dgm:prSet presAssocID="{B048A812-3D10-2343-9545-9543324462BB}" presName="Name13" presStyleLbl="parChTrans1D2" presStyleIdx="4" presStyleCnt="6"/>
      <dgm:spPr/>
    </dgm:pt>
    <dgm:pt modelId="{66804464-1792-C84F-9C04-F9E7361BB7BE}" type="pres">
      <dgm:prSet presAssocID="{73940AE4-4DCC-3241-9AED-B1C537086938}" presName="childText" presStyleLbl="bgAcc1" presStyleIdx="4" presStyleCnt="6" custScaleX="174395" custLinFactNeighborX="84736" custLinFactNeighborY="-22219">
        <dgm:presLayoutVars>
          <dgm:bulletEnabled val="1"/>
        </dgm:presLayoutVars>
      </dgm:prSet>
      <dgm:spPr/>
    </dgm:pt>
    <dgm:pt modelId="{AC1936A4-67AE-354D-A6A8-CBFEE547ACFD}" type="pres">
      <dgm:prSet presAssocID="{332D4922-A60E-2245-B277-F399CF1B0D0A}" presName="Name13" presStyleLbl="parChTrans1D2" presStyleIdx="5" presStyleCnt="6"/>
      <dgm:spPr/>
    </dgm:pt>
    <dgm:pt modelId="{11CDAB84-FFAB-214D-B96A-BD8B2882D03C}" type="pres">
      <dgm:prSet presAssocID="{4A05DF86-B57A-7D42-9FFA-284828DC34EF}" presName="childText" presStyleLbl="bgAcc1" presStyleIdx="5" presStyleCnt="6" custScaleX="174395" custLinFactNeighborX="84736" custLinFactNeighborY="-29742">
        <dgm:presLayoutVars>
          <dgm:bulletEnabled val="1"/>
        </dgm:presLayoutVars>
      </dgm:prSet>
      <dgm:spPr/>
    </dgm:pt>
  </dgm:ptLst>
  <dgm:cxnLst>
    <dgm:cxn modelId="{5D583A01-06D4-FC41-A130-CB56C85BB9D3}" type="presOf" srcId="{3D0FF456-5D5B-BC4E-B347-F8311F1A6997}" destId="{E4C02A58-52BC-8D4C-840C-AA88D8055780}" srcOrd="0" destOrd="0" presId="urn:microsoft.com/office/officeart/2005/8/layout/hierarchy3"/>
    <dgm:cxn modelId="{AD927506-B497-EE4E-8F83-FF534C310681}" srcId="{3D0FF456-5D5B-BC4E-B347-F8311F1A6997}" destId="{D411EE57-461A-F34E-89C9-D0D594972F2D}" srcOrd="0" destOrd="0" parTransId="{869BD8BB-6D16-6349-ABDE-2DC428077257}" sibTransId="{E82EE416-280F-B042-B23D-7368F771FC14}"/>
    <dgm:cxn modelId="{18BCBC08-DBC4-B34C-82A3-0EE8B4F96FB0}" type="presOf" srcId="{A3BA06F9-B7F4-9A44-802B-ADDDFD2A17A7}" destId="{3715DB8B-E8D9-974D-856F-5E4EDFDE2077}" srcOrd="0" destOrd="0" presId="urn:microsoft.com/office/officeart/2005/8/layout/hierarchy3"/>
    <dgm:cxn modelId="{8576B50F-0B16-2D45-B1D1-B06292AB92F2}" srcId="{EC6BFF9D-61B3-9C4A-8A29-A3E7E8ED46D9}" destId="{4A05DF86-B57A-7D42-9FFA-284828DC34EF}" srcOrd="2" destOrd="0" parTransId="{332D4922-A60E-2245-B277-F399CF1B0D0A}" sibTransId="{CA06790F-EB3B-844D-BF87-41A83EBCC1EC}"/>
    <dgm:cxn modelId="{D9ED842B-BD36-8F4B-ABFB-2EF44040E67A}" type="presOf" srcId="{247A7ECE-B496-6C4C-BDDF-E210B47DE376}" destId="{AA16B509-D89C-8F49-BB60-A0933975622C}" srcOrd="0" destOrd="0" presId="urn:microsoft.com/office/officeart/2005/8/layout/hierarchy3"/>
    <dgm:cxn modelId="{1890F033-7B6E-B441-802D-2354C4FE506F}" srcId="{A3BA06F9-B7F4-9A44-802B-ADDDFD2A17A7}" destId="{EC6BFF9D-61B3-9C4A-8A29-A3E7E8ED46D9}" srcOrd="1" destOrd="0" parTransId="{AE27B11D-5914-CC4D-AA7C-63D06969D358}" sibTransId="{8E3E3260-29AA-8945-9BD8-6A507A45F2BD}"/>
    <dgm:cxn modelId="{29C7DE41-2DE6-744D-B23E-13F822C6D8A1}" srcId="{EC6BFF9D-61B3-9C4A-8A29-A3E7E8ED46D9}" destId="{247A7ECE-B496-6C4C-BDDF-E210B47DE376}" srcOrd="0" destOrd="0" parTransId="{25AE59F4-EBB4-C547-A742-3302D622858C}" sibTransId="{8FC5942C-D972-FC4E-82E5-A8C09DDB1D13}"/>
    <dgm:cxn modelId="{40319D4A-74C0-D745-A790-FCC246F4E94D}" type="presOf" srcId="{225D334F-9EA3-2345-BCD8-73942D9D3D7B}" destId="{A17EFF86-77AF-504B-AE55-8D3647B66436}" srcOrd="0" destOrd="0" presId="urn:microsoft.com/office/officeart/2005/8/layout/hierarchy3"/>
    <dgm:cxn modelId="{8FC25374-1C84-DB45-AA05-3938929F012B}" type="presOf" srcId="{C80ED058-DC89-2549-9EE0-F1F1D7EBA188}" destId="{08B14D12-04B4-4446-B7D6-3DA2DDA22E0E}" srcOrd="0" destOrd="0" presId="urn:microsoft.com/office/officeart/2005/8/layout/hierarchy3"/>
    <dgm:cxn modelId="{73967674-6CBE-1A4B-936F-11B268F3D421}" srcId="{3D0FF456-5D5B-BC4E-B347-F8311F1A6997}" destId="{C80ED058-DC89-2549-9EE0-F1F1D7EBA188}" srcOrd="2" destOrd="0" parTransId="{1C968963-22AF-124E-850D-0398DF5CE560}" sibTransId="{8BAE06BA-E87B-1A44-8ABA-D929A3993ED8}"/>
    <dgm:cxn modelId="{7694EA7E-F016-804E-869C-FF5C128F2F97}" type="presOf" srcId="{4A05DF86-B57A-7D42-9FFA-284828DC34EF}" destId="{11CDAB84-FFAB-214D-B96A-BD8B2882D03C}" srcOrd="0" destOrd="0" presId="urn:microsoft.com/office/officeart/2005/8/layout/hierarchy3"/>
    <dgm:cxn modelId="{05D73481-77AB-0748-8987-F5036485D9A3}" type="presOf" srcId="{EC6BFF9D-61B3-9C4A-8A29-A3E7E8ED46D9}" destId="{AEA29995-B53F-4C4B-AB87-44C2DDD6152D}" srcOrd="0" destOrd="0" presId="urn:microsoft.com/office/officeart/2005/8/layout/hierarchy3"/>
    <dgm:cxn modelId="{5A72C381-D65B-7F46-BC72-DEC4242754E7}" type="presOf" srcId="{1C968963-22AF-124E-850D-0398DF5CE560}" destId="{D80E7C69-F08F-B649-96A0-8C788C659252}" srcOrd="0" destOrd="0" presId="urn:microsoft.com/office/officeart/2005/8/layout/hierarchy3"/>
    <dgm:cxn modelId="{95F2B99A-4232-9240-82FE-3BE564A6E2D5}" srcId="{3D0FF456-5D5B-BC4E-B347-F8311F1A6997}" destId="{DEB0EDFE-2608-7341-BEE8-EC04976E1873}" srcOrd="1" destOrd="0" parTransId="{225D334F-9EA3-2345-BCD8-73942D9D3D7B}" sibTransId="{038214FE-F2E7-F143-A6DA-7E70E9B28540}"/>
    <dgm:cxn modelId="{558F38A9-0B0D-6F45-8358-D49DE0192D2B}" type="presOf" srcId="{DEB0EDFE-2608-7341-BEE8-EC04976E1873}" destId="{DF9EE398-E14C-D74A-92D0-B3D35C93F9EC}" srcOrd="0" destOrd="0" presId="urn:microsoft.com/office/officeart/2005/8/layout/hierarchy3"/>
    <dgm:cxn modelId="{976373B2-B7E7-1D43-898F-FB023E8805C7}" type="presOf" srcId="{73940AE4-4DCC-3241-9AED-B1C537086938}" destId="{66804464-1792-C84F-9C04-F9E7361BB7BE}" srcOrd="0" destOrd="0" presId="urn:microsoft.com/office/officeart/2005/8/layout/hierarchy3"/>
    <dgm:cxn modelId="{4512DBB6-50E9-2F4A-9758-91E53F595E4B}" type="presOf" srcId="{332D4922-A60E-2245-B277-F399CF1B0D0A}" destId="{AC1936A4-67AE-354D-A6A8-CBFEE547ACFD}" srcOrd="0" destOrd="0" presId="urn:microsoft.com/office/officeart/2005/8/layout/hierarchy3"/>
    <dgm:cxn modelId="{F8239CBB-F640-CF44-8E6A-F12817CC44D1}" type="presOf" srcId="{D411EE57-461A-F34E-89C9-D0D594972F2D}" destId="{1870901B-8474-154A-979A-7B933B4E1CA0}" srcOrd="0" destOrd="0" presId="urn:microsoft.com/office/officeart/2005/8/layout/hierarchy3"/>
    <dgm:cxn modelId="{A2AFA5BD-0223-4046-8745-0F458BFEE465}" type="presOf" srcId="{3D0FF456-5D5B-BC4E-B347-F8311F1A6997}" destId="{A4008D6D-EDBF-914C-B625-D7C67BBDFA9F}" srcOrd="1" destOrd="0" presId="urn:microsoft.com/office/officeart/2005/8/layout/hierarchy3"/>
    <dgm:cxn modelId="{9FDF9CCB-1B53-2243-A7EA-6C54421CA7AB}" type="presOf" srcId="{EC6BFF9D-61B3-9C4A-8A29-A3E7E8ED46D9}" destId="{33B94231-0075-394C-90CC-6EE04B82B099}" srcOrd="1" destOrd="0" presId="urn:microsoft.com/office/officeart/2005/8/layout/hierarchy3"/>
    <dgm:cxn modelId="{A805EACC-201C-6F48-B79E-234E5C8FD439}" type="presOf" srcId="{25AE59F4-EBB4-C547-A742-3302D622858C}" destId="{0D34F478-0AD5-3747-825D-45D30D123E43}" srcOrd="0" destOrd="0" presId="urn:microsoft.com/office/officeart/2005/8/layout/hierarchy3"/>
    <dgm:cxn modelId="{CD898DD7-D86E-D649-8F86-AD5B5A24C192}" type="presOf" srcId="{B048A812-3D10-2343-9545-9543324462BB}" destId="{FA2952AE-013E-2B45-9407-6DF0975C2090}" srcOrd="0" destOrd="0" presId="urn:microsoft.com/office/officeart/2005/8/layout/hierarchy3"/>
    <dgm:cxn modelId="{B82FF4DB-8226-8D47-9A76-8A4DD20B0787}" srcId="{A3BA06F9-B7F4-9A44-802B-ADDDFD2A17A7}" destId="{3D0FF456-5D5B-BC4E-B347-F8311F1A6997}" srcOrd="0" destOrd="0" parTransId="{BC2542C5-0DB3-CC4C-8BEB-F72E373CA540}" sibTransId="{203EA3EA-05D2-8A43-BCEB-B50DE3032854}"/>
    <dgm:cxn modelId="{01D9AFE4-77E5-024B-92E0-5893AF93E421}" type="presOf" srcId="{869BD8BB-6D16-6349-ABDE-2DC428077257}" destId="{D5483A5D-46AA-6B4E-B810-E73D6D20011E}" srcOrd="0" destOrd="0" presId="urn:microsoft.com/office/officeart/2005/8/layout/hierarchy3"/>
    <dgm:cxn modelId="{61B6ADFA-BE9E-E44E-8328-2642DF1E9EEA}" srcId="{EC6BFF9D-61B3-9C4A-8A29-A3E7E8ED46D9}" destId="{73940AE4-4DCC-3241-9AED-B1C537086938}" srcOrd="1" destOrd="0" parTransId="{B048A812-3D10-2343-9545-9543324462BB}" sibTransId="{E0F9E14B-E4D2-074E-9480-971FA66E2F55}"/>
    <dgm:cxn modelId="{83F29997-2493-BF40-BA28-C3DA2D5F3FBD}" type="presParOf" srcId="{3715DB8B-E8D9-974D-856F-5E4EDFDE2077}" destId="{20964399-6803-EF4A-A916-CE19B81D6B4B}" srcOrd="0" destOrd="0" presId="urn:microsoft.com/office/officeart/2005/8/layout/hierarchy3"/>
    <dgm:cxn modelId="{84737C54-0A05-BE48-8BD7-7DF0C80E197E}" type="presParOf" srcId="{20964399-6803-EF4A-A916-CE19B81D6B4B}" destId="{E8F4049D-60E5-504C-8209-0B874A210A11}" srcOrd="0" destOrd="0" presId="urn:microsoft.com/office/officeart/2005/8/layout/hierarchy3"/>
    <dgm:cxn modelId="{4F0BBF82-BA0A-A642-9164-7DC2415AC4C8}" type="presParOf" srcId="{E8F4049D-60E5-504C-8209-0B874A210A11}" destId="{E4C02A58-52BC-8D4C-840C-AA88D8055780}" srcOrd="0" destOrd="0" presId="urn:microsoft.com/office/officeart/2005/8/layout/hierarchy3"/>
    <dgm:cxn modelId="{578E8CAF-B191-2D44-9210-C76C100C1D52}" type="presParOf" srcId="{E8F4049D-60E5-504C-8209-0B874A210A11}" destId="{A4008D6D-EDBF-914C-B625-D7C67BBDFA9F}" srcOrd="1" destOrd="0" presId="urn:microsoft.com/office/officeart/2005/8/layout/hierarchy3"/>
    <dgm:cxn modelId="{7DA900F7-D8AA-5C4A-B7D2-2B789EFCFF1E}" type="presParOf" srcId="{20964399-6803-EF4A-A916-CE19B81D6B4B}" destId="{FBA98784-DCDF-014C-A9AA-D479CA60426A}" srcOrd="1" destOrd="0" presId="urn:microsoft.com/office/officeart/2005/8/layout/hierarchy3"/>
    <dgm:cxn modelId="{99DB90F6-7439-7A45-BDB5-8C67B4966EA7}" type="presParOf" srcId="{FBA98784-DCDF-014C-A9AA-D479CA60426A}" destId="{D5483A5D-46AA-6B4E-B810-E73D6D20011E}" srcOrd="0" destOrd="0" presId="urn:microsoft.com/office/officeart/2005/8/layout/hierarchy3"/>
    <dgm:cxn modelId="{1D496A73-5047-1747-A6AE-26A11FE288C8}" type="presParOf" srcId="{FBA98784-DCDF-014C-A9AA-D479CA60426A}" destId="{1870901B-8474-154A-979A-7B933B4E1CA0}" srcOrd="1" destOrd="0" presId="urn:microsoft.com/office/officeart/2005/8/layout/hierarchy3"/>
    <dgm:cxn modelId="{FC4033C7-6162-0246-87AC-AE4D2AFF8653}" type="presParOf" srcId="{FBA98784-DCDF-014C-A9AA-D479CA60426A}" destId="{A17EFF86-77AF-504B-AE55-8D3647B66436}" srcOrd="2" destOrd="0" presId="urn:microsoft.com/office/officeart/2005/8/layout/hierarchy3"/>
    <dgm:cxn modelId="{6A66E96E-3A47-CD4D-A78F-F2EAB39DB505}" type="presParOf" srcId="{FBA98784-DCDF-014C-A9AA-D479CA60426A}" destId="{DF9EE398-E14C-D74A-92D0-B3D35C93F9EC}" srcOrd="3" destOrd="0" presId="urn:microsoft.com/office/officeart/2005/8/layout/hierarchy3"/>
    <dgm:cxn modelId="{BC489D1B-86A8-4243-8D4D-2A7A28B8D04D}" type="presParOf" srcId="{FBA98784-DCDF-014C-A9AA-D479CA60426A}" destId="{D80E7C69-F08F-B649-96A0-8C788C659252}" srcOrd="4" destOrd="0" presId="urn:microsoft.com/office/officeart/2005/8/layout/hierarchy3"/>
    <dgm:cxn modelId="{131230EB-42BC-5A43-9528-0F3C53FB0293}" type="presParOf" srcId="{FBA98784-DCDF-014C-A9AA-D479CA60426A}" destId="{08B14D12-04B4-4446-B7D6-3DA2DDA22E0E}" srcOrd="5" destOrd="0" presId="urn:microsoft.com/office/officeart/2005/8/layout/hierarchy3"/>
    <dgm:cxn modelId="{417C8CB6-3BD7-9746-9D11-8FEBB8CC764A}" type="presParOf" srcId="{3715DB8B-E8D9-974D-856F-5E4EDFDE2077}" destId="{2AC4E5F5-7010-4F4E-8E7F-8095F16B4629}" srcOrd="1" destOrd="0" presId="urn:microsoft.com/office/officeart/2005/8/layout/hierarchy3"/>
    <dgm:cxn modelId="{6DF572CA-4DB6-1C4E-BC0E-5910526514A6}" type="presParOf" srcId="{2AC4E5F5-7010-4F4E-8E7F-8095F16B4629}" destId="{3E2F647D-2C68-7841-80C6-CEAC05195416}" srcOrd="0" destOrd="0" presId="urn:microsoft.com/office/officeart/2005/8/layout/hierarchy3"/>
    <dgm:cxn modelId="{109FBF82-40A4-0F43-8FBC-76BCAE9108F9}" type="presParOf" srcId="{3E2F647D-2C68-7841-80C6-CEAC05195416}" destId="{AEA29995-B53F-4C4B-AB87-44C2DDD6152D}" srcOrd="0" destOrd="0" presId="urn:microsoft.com/office/officeart/2005/8/layout/hierarchy3"/>
    <dgm:cxn modelId="{1E00238A-590F-B249-A840-BE462D10A375}" type="presParOf" srcId="{3E2F647D-2C68-7841-80C6-CEAC05195416}" destId="{33B94231-0075-394C-90CC-6EE04B82B099}" srcOrd="1" destOrd="0" presId="urn:microsoft.com/office/officeart/2005/8/layout/hierarchy3"/>
    <dgm:cxn modelId="{E81C507C-68A3-F947-A6A4-88D8A7EFBED6}" type="presParOf" srcId="{2AC4E5F5-7010-4F4E-8E7F-8095F16B4629}" destId="{60D43B41-C94B-944C-A5AC-46531BFD5B41}" srcOrd="1" destOrd="0" presId="urn:microsoft.com/office/officeart/2005/8/layout/hierarchy3"/>
    <dgm:cxn modelId="{F98C581C-9EB4-2148-9587-CB91A6792A09}" type="presParOf" srcId="{60D43B41-C94B-944C-A5AC-46531BFD5B41}" destId="{0D34F478-0AD5-3747-825D-45D30D123E43}" srcOrd="0" destOrd="0" presId="urn:microsoft.com/office/officeart/2005/8/layout/hierarchy3"/>
    <dgm:cxn modelId="{CA7C9238-151E-9B48-B38A-1DDEBE0A0F41}" type="presParOf" srcId="{60D43B41-C94B-944C-A5AC-46531BFD5B41}" destId="{AA16B509-D89C-8F49-BB60-A0933975622C}" srcOrd="1" destOrd="0" presId="urn:microsoft.com/office/officeart/2005/8/layout/hierarchy3"/>
    <dgm:cxn modelId="{C8018F04-3C11-FA4F-9B72-BDFB1F34D523}" type="presParOf" srcId="{60D43B41-C94B-944C-A5AC-46531BFD5B41}" destId="{FA2952AE-013E-2B45-9407-6DF0975C2090}" srcOrd="2" destOrd="0" presId="urn:microsoft.com/office/officeart/2005/8/layout/hierarchy3"/>
    <dgm:cxn modelId="{C8460600-8B61-F64B-AD10-4C976C5C4B47}" type="presParOf" srcId="{60D43B41-C94B-944C-A5AC-46531BFD5B41}" destId="{66804464-1792-C84F-9C04-F9E7361BB7BE}" srcOrd="3" destOrd="0" presId="urn:microsoft.com/office/officeart/2005/8/layout/hierarchy3"/>
    <dgm:cxn modelId="{AB9E5CB7-7598-E44D-89D3-E7944E5F9A8F}" type="presParOf" srcId="{60D43B41-C94B-944C-A5AC-46531BFD5B41}" destId="{AC1936A4-67AE-354D-A6A8-CBFEE547ACFD}" srcOrd="4" destOrd="0" presId="urn:microsoft.com/office/officeart/2005/8/layout/hierarchy3"/>
    <dgm:cxn modelId="{EBB04846-F486-6246-AA6C-C5F50AAEA617}" type="presParOf" srcId="{60D43B41-C94B-944C-A5AC-46531BFD5B41}" destId="{11CDAB84-FFAB-214D-B96A-BD8B2882D03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A6EF5E-6F0C-425B-BBDA-AF85F88CC66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966202-9257-47EA-8A44-B1E73FF7D6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Monthly total cost  </a:t>
          </a:r>
        </a:p>
        <a:p>
          <a:pPr>
            <a:lnSpc>
              <a:spcPct val="100000"/>
            </a:lnSpc>
          </a:pPr>
          <a:r>
            <a:rPr lang="en-US" b="1" dirty="0"/>
            <a:t>$2,751,139</a:t>
          </a:r>
          <a:endParaRPr lang="en-US" dirty="0"/>
        </a:p>
      </dgm:t>
    </dgm:pt>
    <dgm:pt modelId="{A7F2EBEA-422B-4E13-B6DF-BD4D6BF62C8C}" type="parTrans" cxnId="{9DAE54AA-9157-46FE-9483-961FAA6375B7}">
      <dgm:prSet/>
      <dgm:spPr/>
      <dgm:t>
        <a:bodyPr/>
        <a:lstStyle/>
        <a:p>
          <a:endParaRPr lang="en-US"/>
        </a:p>
      </dgm:t>
    </dgm:pt>
    <dgm:pt modelId="{CF815BC4-8BC9-46D5-9E9C-D20B3719F978}" type="sibTrans" cxnId="{9DAE54AA-9157-46FE-9483-961FAA6375B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48D8BF6-C87C-4D73-9646-D32FABF5C7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Revenue for 11 months</a:t>
          </a:r>
        </a:p>
        <a:p>
          <a:pPr>
            <a:lnSpc>
              <a:spcPct val="100000"/>
            </a:lnSpc>
          </a:pPr>
          <a:r>
            <a:rPr lang="en-US" b="1" dirty="0"/>
            <a:t>$52,813,808</a:t>
          </a:r>
          <a:endParaRPr lang="en-US" dirty="0"/>
        </a:p>
      </dgm:t>
    </dgm:pt>
    <dgm:pt modelId="{0134E195-876C-4AC7-AED6-5A294D6032E3}" type="parTrans" cxnId="{9347EE98-ECC7-4147-A5A3-1AC0D68199AB}">
      <dgm:prSet/>
      <dgm:spPr/>
      <dgm:t>
        <a:bodyPr/>
        <a:lstStyle/>
        <a:p>
          <a:endParaRPr lang="en-US"/>
        </a:p>
      </dgm:t>
    </dgm:pt>
    <dgm:pt modelId="{92CBCEEC-F648-404E-801F-21D5F2896DB2}" type="sibTrans" cxnId="{9347EE98-ECC7-4147-A5A3-1AC0D68199A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FE86958-7ED4-4222-B488-AB7C8FD331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Cost decrease relative to base </a:t>
          </a:r>
        </a:p>
        <a:p>
          <a:pPr>
            <a:lnSpc>
              <a:spcPct val="100000"/>
            </a:lnSpc>
          </a:pPr>
          <a:r>
            <a:rPr lang="en-US" b="1" dirty="0">
              <a:highlight>
                <a:srgbClr val="FFFF00"/>
              </a:highlight>
            </a:rPr>
            <a:t>$5,251</a:t>
          </a:r>
          <a:endParaRPr lang="en-US" dirty="0">
            <a:highlight>
              <a:srgbClr val="FFFF00"/>
            </a:highlight>
          </a:endParaRPr>
        </a:p>
      </dgm:t>
    </dgm:pt>
    <dgm:pt modelId="{3307B788-C21C-43B8-A77E-907D7A59E143}" type="parTrans" cxnId="{3916062A-0016-4AEA-800B-3302D6BCF5D8}">
      <dgm:prSet/>
      <dgm:spPr/>
      <dgm:t>
        <a:bodyPr/>
        <a:lstStyle/>
        <a:p>
          <a:endParaRPr lang="en-US"/>
        </a:p>
      </dgm:t>
    </dgm:pt>
    <dgm:pt modelId="{9D2ABDB7-44CF-476C-B7BE-D88A445FF16F}" type="sibTrans" cxnId="{3916062A-0016-4AEA-800B-3302D6BCF5D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AFCD522-E4A8-4C8E-BDBA-AFDC404DD2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Revenue increase relative to base</a:t>
          </a:r>
        </a:p>
        <a:p>
          <a:pPr>
            <a:lnSpc>
              <a:spcPct val="100000"/>
            </a:lnSpc>
          </a:pPr>
          <a:r>
            <a:rPr lang="en-US" b="1" dirty="0"/>
            <a:t>-$16,399</a:t>
          </a:r>
          <a:endParaRPr lang="en-US" dirty="0"/>
        </a:p>
      </dgm:t>
    </dgm:pt>
    <dgm:pt modelId="{8DC5C1B2-C066-4727-8599-CD22F2406D68}" type="parTrans" cxnId="{90EF122C-02EE-40FB-9EB6-EC5D662E1586}">
      <dgm:prSet/>
      <dgm:spPr/>
      <dgm:t>
        <a:bodyPr/>
        <a:lstStyle/>
        <a:p>
          <a:endParaRPr lang="en-US"/>
        </a:p>
      </dgm:t>
    </dgm:pt>
    <dgm:pt modelId="{EC14EBFA-BDC3-4480-A054-D63D3F5EEBE2}" type="sibTrans" cxnId="{90EF122C-02EE-40FB-9EB6-EC5D662E1586}">
      <dgm:prSet/>
      <dgm:spPr/>
      <dgm:t>
        <a:bodyPr/>
        <a:lstStyle/>
        <a:p>
          <a:endParaRPr lang="en-US"/>
        </a:p>
      </dgm:t>
    </dgm:pt>
    <dgm:pt modelId="{B9C20D03-211F-407E-8E64-1BED190F5189}" type="pres">
      <dgm:prSet presAssocID="{98A6EF5E-6F0C-425B-BBDA-AF85F88CC668}" presName="root" presStyleCnt="0">
        <dgm:presLayoutVars>
          <dgm:dir/>
          <dgm:resizeHandles val="exact"/>
        </dgm:presLayoutVars>
      </dgm:prSet>
      <dgm:spPr/>
    </dgm:pt>
    <dgm:pt modelId="{FA0835B8-9492-493A-AB61-9B06AC98A2CA}" type="pres">
      <dgm:prSet presAssocID="{98A6EF5E-6F0C-425B-BBDA-AF85F88CC668}" presName="container" presStyleCnt="0">
        <dgm:presLayoutVars>
          <dgm:dir/>
          <dgm:resizeHandles val="exact"/>
        </dgm:presLayoutVars>
      </dgm:prSet>
      <dgm:spPr/>
    </dgm:pt>
    <dgm:pt modelId="{20029AF8-EE75-46B3-AEC7-1832A7F76956}" type="pres">
      <dgm:prSet presAssocID="{9C966202-9257-47EA-8A44-B1E73FF7D697}" presName="compNode" presStyleCnt="0"/>
      <dgm:spPr/>
    </dgm:pt>
    <dgm:pt modelId="{E1909D2B-7C85-4C4B-80FF-E2E071D6FFDB}" type="pres">
      <dgm:prSet presAssocID="{9C966202-9257-47EA-8A44-B1E73FF7D697}" presName="iconBgRect" presStyleLbl="bgShp" presStyleIdx="0" presStyleCnt="4" custScaleX="86530" custScaleY="98320"/>
      <dgm:spPr/>
    </dgm:pt>
    <dgm:pt modelId="{20889B5A-B124-471F-B5AE-8C10E01D726D}" type="pres">
      <dgm:prSet presAssocID="{9C966202-9257-47EA-8A44-B1E73FF7D69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48F4149-D486-4A58-909A-23846564FCCC}" type="pres">
      <dgm:prSet presAssocID="{9C966202-9257-47EA-8A44-B1E73FF7D697}" presName="spaceRect" presStyleCnt="0"/>
      <dgm:spPr/>
    </dgm:pt>
    <dgm:pt modelId="{C31B8F76-CCE8-4230-9583-0FA921508D65}" type="pres">
      <dgm:prSet presAssocID="{9C966202-9257-47EA-8A44-B1E73FF7D697}" presName="textRect" presStyleLbl="revTx" presStyleIdx="0" presStyleCnt="4" custScaleX="113220">
        <dgm:presLayoutVars>
          <dgm:chMax val="1"/>
          <dgm:chPref val="1"/>
        </dgm:presLayoutVars>
      </dgm:prSet>
      <dgm:spPr/>
    </dgm:pt>
    <dgm:pt modelId="{2B9941C4-4790-402C-B496-DFEB0D1CABD7}" type="pres">
      <dgm:prSet presAssocID="{CF815BC4-8BC9-46D5-9E9C-D20B3719F978}" presName="sibTrans" presStyleLbl="sibTrans2D1" presStyleIdx="0" presStyleCnt="0"/>
      <dgm:spPr/>
    </dgm:pt>
    <dgm:pt modelId="{1C732F09-2478-454C-BB51-A47DF76A891E}" type="pres">
      <dgm:prSet presAssocID="{A48D8BF6-C87C-4D73-9646-D32FABF5C7D2}" presName="compNode" presStyleCnt="0"/>
      <dgm:spPr/>
    </dgm:pt>
    <dgm:pt modelId="{7AAA8E2F-B0F6-46C3-AB86-1C6691520691}" type="pres">
      <dgm:prSet presAssocID="{A48D8BF6-C87C-4D73-9646-D32FABF5C7D2}" presName="iconBgRect" presStyleLbl="bgShp" presStyleIdx="1" presStyleCnt="4" custScaleX="87762" custScaleY="100783" custLinFactNeighborX="-26252" custLinFactNeighborY="-4154"/>
      <dgm:spPr/>
    </dgm:pt>
    <dgm:pt modelId="{19233D16-B861-45B4-8584-C4AA1D244723}" type="pres">
      <dgm:prSet presAssocID="{A48D8BF6-C87C-4D73-9646-D32FABF5C7D2}" presName="iconRect" presStyleLbl="node1" presStyleIdx="1" presStyleCnt="4" custLinFactNeighborX="-46426" custLinFactNeighborY="-386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9E472AD8-3CC9-4BAC-820D-813EA09FECA6}" type="pres">
      <dgm:prSet presAssocID="{A48D8BF6-C87C-4D73-9646-D32FABF5C7D2}" presName="spaceRect" presStyleCnt="0"/>
      <dgm:spPr/>
    </dgm:pt>
    <dgm:pt modelId="{844E40DE-BF4B-4D32-832A-68CB626AF580}" type="pres">
      <dgm:prSet presAssocID="{A48D8BF6-C87C-4D73-9646-D32FABF5C7D2}" presName="textRect" presStyleLbl="revTx" presStyleIdx="1" presStyleCnt="4" custScaleX="118598" custScaleY="90913" custLinFactNeighborX="-6453" custLinFactNeighborY="-1462">
        <dgm:presLayoutVars>
          <dgm:chMax val="1"/>
          <dgm:chPref val="1"/>
        </dgm:presLayoutVars>
      </dgm:prSet>
      <dgm:spPr/>
    </dgm:pt>
    <dgm:pt modelId="{8E0E375A-E238-465A-9023-C61E53D62199}" type="pres">
      <dgm:prSet presAssocID="{92CBCEEC-F648-404E-801F-21D5F2896DB2}" presName="sibTrans" presStyleLbl="sibTrans2D1" presStyleIdx="0" presStyleCnt="0"/>
      <dgm:spPr/>
    </dgm:pt>
    <dgm:pt modelId="{9673E315-C027-421C-969F-871F332EA3D4}" type="pres">
      <dgm:prSet presAssocID="{2FE86958-7ED4-4222-B488-AB7C8FD33145}" presName="compNode" presStyleCnt="0"/>
      <dgm:spPr/>
    </dgm:pt>
    <dgm:pt modelId="{460663FE-5185-490B-82B9-612B9033C0AC}" type="pres">
      <dgm:prSet presAssocID="{2FE86958-7ED4-4222-B488-AB7C8FD33145}" presName="iconBgRect" presStyleLbl="bgShp" presStyleIdx="2" presStyleCnt="4" custScaleX="84489" custScaleY="94907"/>
      <dgm:spPr/>
    </dgm:pt>
    <dgm:pt modelId="{3882820C-D50F-4A26-B288-23E3E40ED9A9}" type="pres">
      <dgm:prSet presAssocID="{2FE86958-7ED4-4222-B488-AB7C8FD3314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4BBEF9EE-48CF-4975-9716-D2C783628212}" type="pres">
      <dgm:prSet presAssocID="{2FE86958-7ED4-4222-B488-AB7C8FD33145}" presName="spaceRect" presStyleCnt="0"/>
      <dgm:spPr/>
    </dgm:pt>
    <dgm:pt modelId="{29617F2A-4E8F-421F-B02C-3E2732CA6586}" type="pres">
      <dgm:prSet presAssocID="{2FE86958-7ED4-4222-B488-AB7C8FD33145}" presName="textRect" presStyleLbl="revTx" presStyleIdx="2" presStyleCnt="4" custScaleX="111373">
        <dgm:presLayoutVars>
          <dgm:chMax val="1"/>
          <dgm:chPref val="1"/>
        </dgm:presLayoutVars>
      </dgm:prSet>
      <dgm:spPr/>
    </dgm:pt>
    <dgm:pt modelId="{03C78DE1-1F15-4A69-9A17-36B05776A2D4}" type="pres">
      <dgm:prSet presAssocID="{9D2ABDB7-44CF-476C-B7BE-D88A445FF16F}" presName="sibTrans" presStyleLbl="sibTrans2D1" presStyleIdx="0" presStyleCnt="0"/>
      <dgm:spPr/>
    </dgm:pt>
    <dgm:pt modelId="{C9CEF97D-BA79-401F-8B4F-93FC5B8F6C3C}" type="pres">
      <dgm:prSet presAssocID="{1AFCD522-E4A8-4C8E-BDBA-AFDC404DD21F}" presName="compNode" presStyleCnt="0"/>
      <dgm:spPr/>
    </dgm:pt>
    <dgm:pt modelId="{8842D438-650C-43CE-882C-7CAA83EFFB3B}" type="pres">
      <dgm:prSet presAssocID="{1AFCD522-E4A8-4C8E-BDBA-AFDC404DD21F}" presName="iconBgRect" presStyleLbl="bgShp" presStyleIdx="3" presStyleCnt="4" custScaleX="87697" custScaleY="94124" custLinFactNeighborX="-30772" custLinFactNeighborY="3366"/>
      <dgm:spPr/>
    </dgm:pt>
    <dgm:pt modelId="{E8F65189-390F-4768-B8E2-238A66786655}" type="pres">
      <dgm:prSet presAssocID="{1AFCD522-E4A8-4C8E-BDBA-AFDC404DD21F}" presName="iconRect" presStyleLbl="node1" presStyleIdx="3" presStyleCnt="4" custLinFactNeighborX="-54163" custLinFactNeighborY="1368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BD54732-E02A-4A43-8367-4E9374AC63D7}" type="pres">
      <dgm:prSet presAssocID="{1AFCD522-E4A8-4C8E-BDBA-AFDC404DD21F}" presName="spaceRect" presStyleCnt="0"/>
      <dgm:spPr/>
    </dgm:pt>
    <dgm:pt modelId="{7C6E9240-D9F7-49F1-ADE7-FC22CC9A7CA9}" type="pres">
      <dgm:prSet presAssocID="{1AFCD522-E4A8-4C8E-BDBA-AFDC404DD21F}" presName="textRect" presStyleLbl="revTx" presStyleIdx="3" presStyleCnt="4" custScaleX="133943">
        <dgm:presLayoutVars>
          <dgm:chMax val="1"/>
          <dgm:chPref val="1"/>
        </dgm:presLayoutVars>
      </dgm:prSet>
      <dgm:spPr/>
    </dgm:pt>
  </dgm:ptLst>
  <dgm:cxnLst>
    <dgm:cxn modelId="{271FD31B-9675-4736-BDCB-49C93FFB3080}" type="presOf" srcId="{92CBCEEC-F648-404E-801F-21D5F2896DB2}" destId="{8E0E375A-E238-465A-9023-C61E53D62199}" srcOrd="0" destOrd="0" presId="urn:microsoft.com/office/officeart/2018/2/layout/IconCircleList"/>
    <dgm:cxn modelId="{3916062A-0016-4AEA-800B-3302D6BCF5D8}" srcId="{98A6EF5E-6F0C-425B-BBDA-AF85F88CC668}" destId="{2FE86958-7ED4-4222-B488-AB7C8FD33145}" srcOrd="2" destOrd="0" parTransId="{3307B788-C21C-43B8-A77E-907D7A59E143}" sibTransId="{9D2ABDB7-44CF-476C-B7BE-D88A445FF16F}"/>
    <dgm:cxn modelId="{90EF122C-02EE-40FB-9EB6-EC5D662E1586}" srcId="{98A6EF5E-6F0C-425B-BBDA-AF85F88CC668}" destId="{1AFCD522-E4A8-4C8E-BDBA-AFDC404DD21F}" srcOrd="3" destOrd="0" parTransId="{8DC5C1B2-C066-4727-8599-CD22F2406D68}" sibTransId="{EC14EBFA-BDC3-4480-A054-D63D3F5EEBE2}"/>
    <dgm:cxn modelId="{C2AB8469-B915-44DA-AEC2-7CC3A6F80B5F}" type="presOf" srcId="{9D2ABDB7-44CF-476C-B7BE-D88A445FF16F}" destId="{03C78DE1-1F15-4A69-9A17-36B05776A2D4}" srcOrd="0" destOrd="0" presId="urn:microsoft.com/office/officeart/2018/2/layout/IconCircleList"/>
    <dgm:cxn modelId="{EEBF4C7F-A668-4B06-9930-0062300B8B01}" type="presOf" srcId="{1AFCD522-E4A8-4C8E-BDBA-AFDC404DD21F}" destId="{7C6E9240-D9F7-49F1-ADE7-FC22CC9A7CA9}" srcOrd="0" destOrd="0" presId="urn:microsoft.com/office/officeart/2018/2/layout/IconCircleList"/>
    <dgm:cxn modelId="{9347EE98-ECC7-4147-A5A3-1AC0D68199AB}" srcId="{98A6EF5E-6F0C-425B-BBDA-AF85F88CC668}" destId="{A48D8BF6-C87C-4D73-9646-D32FABF5C7D2}" srcOrd="1" destOrd="0" parTransId="{0134E195-876C-4AC7-AED6-5A294D6032E3}" sibTransId="{92CBCEEC-F648-404E-801F-21D5F2896DB2}"/>
    <dgm:cxn modelId="{40A1B7A5-567D-4B96-BAF0-EB8122FB5187}" type="presOf" srcId="{A48D8BF6-C87C-4D73-9646-D32FABF5C7D2}" destId="{844E40DE-BF4B-4D32-832A-68CB626AF580}" srcOrd="0" destOrd="0" presId="urn:microsoft.com/office/officeart/2018/2/layout/IconCircleList"/>
    <dgm:cxn modelId="{9DAE54AA-9157-46FE-9483-961FAA6375B7}" srcId="{98A6EF5E-6F0C-425B-BBDA-AF85F88CC668}" destId="{9C966202-9257-47EA-8A44-B1E73FF7D697}" srcOrd="0" destOrd="0" parTransId="{A7F2EBEA-422B-4E13-B6DF-BD4D6BF62C8C}" sibTransId="{CF815BC4-8BC9-46D5-9E9C-D20B3719F978}"/>
    <dgm:cxn modelId="{C98EF4D5-A434-4789-9A96-B43AE4B3EC2E}" type="presOf" srcId="{98A6EF5E-6F0C-425B-BBDA-AF85F88CC668}" destId="{B9C20D03-211F-407E-8E64-1BED190F5189}" srcOrd="0" destOrd="0" presId="urn:microsoft.com/office/officeart/2018/2/layout/IconCircleList"/>
    <dgm:cxn modelId="{989E11DE-A347-44E4-93FA-DC7E06DAD489}" type="presOf" srcId="{CF815BC4-8BC9-46D5-9E9C-D20B3719F978}" destId="{2B9941C4-4790-402C-B496-DFEB0D1CABD7}" srcOrd="0" destOrd="0" presId="urn:microsoft.com/office/officeart/2018/2/layout/IconCircleList"/>
    <dgm:cxn modelId="{6229D5EC-01D1-40C6-ACD6-6A575DA7D56F}" type="presOf" srcId="{9C966202-9257-47EA-8A44-B1E73FF7D697}" destId="{C31B8F76-CCE8-4230-9583-0FA921508D65}" srcOrd="0" destOrd="0" presId="urn:microsoft.com/office/officeart/2018/2/layout/IconCircleList"/>
    <dgm:cxn modelId="{E3AB28F6-A256-4FE7-9BA4-D48676CB8932}" type="presOf" srcId="{2FE86958-7ED4-4222-B488-AB7C8FD33145}" destId="{29617F2A-4E8F-421F-B02C-3E2732CA6586}" srcOrd="0" destOrd="0" presId="urn:microsoft.com/office/officeart/2018/2/layout/IconCircleList"/>
    <dgm:cxn modelId="{CC027D92-8710-4D17-B48D-73DD4977A3A1}" type="presParOf" srcId="{B9C20D03-211F-407E-8E64-1BED190F5189}" destId="{FA0835B8-9492-493A-AB61-9B06AC98A2CA}" srcOrd="0" destOrd="0" presId="urn:microsoft.com/office/officeart/2018/2/layout/IconCircleList"/>
    <dgm:cxn modelId="{9C4D797D-881A-4B87-9856-CC780364CBC6}" type="presParOf" srcId="{FA0835B8-9492-493A-AB61-9B06AC98A2CA}" destId="{20029AF8-EE75-46B3-AEC7-1832A7F76956}" srcOrd="0" destOrd="0" presId="urn:microsoft.com/office/officeart/2018/2/layout/IconCircleList"/>
    <dgm:cxn modelId="{1AB12F9A-6976-4EE8-AA97-82A83DAC1CB0}" type="presParOf" srcId="{20029AF8-EE75-46B3-AEC7-1832A7F76956}" destId="{E1909D2B-7C85-4C4B-80FF-E2E071D6FFDB}" srcOrd="0" destOrd="0" presId="urn:microsoft.com/office/officeart/2018/2/layout/IconCircleList"/>
    <dgm:cxn modelId="{205627B9-546B-45D0-B747-39E869C50473}" type="presParOf" srcId="{20029AF8-EE75-46B3-AEC7-1832A7F76956}" destId="{20889B5A-B124-471F-B5AE-8C10E01D726D}" srcOrd="1" destOrd="0" presId="urn:microsoft.com/office/officeart/2018/2/layout/IconCircleList"/>
    <dgm:cxn modelId="{A714A5DB-FB7A-464A-B0C4-54B00E9FF816}" type="presParOf" srcId="{20029AF8-EE75-46B3-AEC7-1832A7F76956}" destId="{D48F4149-D486-4A58-909A-23846564FCCC}" srcOrd="2" destOrd="0" presId="urn:microsoft.com/office/officeart/2018/2/layout/IconCircleList"/>
    <dgm:cxn modelId="{A5D13E15-E7EA-4ED4-BBF5-E398F997B9DF}" type="presParOf" srcId="{20029AF8-EE75-46B3-AEC7-1832A7F76956}" destId="{C31B8F76-CCE8-4230-9583-0FA921508D65}" srcOrd="3" destOrd="0" presId="urn:microsoft.com/office/officeart/2018/2/layout/IconCircleList"/>
    <dgm:cxn modelId="{4326553C-01AA-4508-93EB-DFDAA4B49180}" type="presParOf" srcId="{FA0835B8-9492-493A-AB61-9B06AC98A2CA}" destId="{2B9941C4-4790-402C-B496-DFEB0D1CABD7}" srcOrd="1" destOrd="0" presId="urn:microsoft.com/office/officeart/2018/2/layout/IconCircleList"/>
    <dgm:cxn modelId="{A1D82086-ADCB-4791-98B9-BE0265263636}" type="presParOf" srcId="{FA0835B8-9492-493A-AB61-9B06AC98A2CA}" destId="{1C732F09-2478-454C-BB51-A47DF76A891E}" srcOrd="2" destOrd="0" presId="urn:microsoft.com/office/officeart/2018/2/layout/IconCircleList"/>
    <dgm:cxn modelId="{79010190-B496-431E-A568-8AEFB643A780}" type="presParOf" srcId="{1C732F09-2478-454C-BB51-A47DF76A891E}" destId="{7AAA8E2F-B0F6-46C3-AB86-1C6691520691}" srcOrd="0" destOrd="0" presId="urn:microsoft.com/office/officeart/2018/2/layout/IconCircleList"/>
    <dgm:cxn modelId="{0708BF1B-68BE-49EC-9796-896A53C02F62}" type="presParOf" srcId="{1C732F09-2478-454C-BB51-A47DF76A891E}" destId="{19233D16-B861-45B4-8584-C4AA1D244723}" srcOrd="1" destOrd="0" presId="urn:microsoft.com/office/officeart/2018/2/layout/IconCircleList"/>
    <dgm:cxn modelId="{8375B4AD-5AF0-4BA4-ABBD-B3D4AD2658CA}" type="presParOf" srcId="{1C732F09-2478-454C-BB51-A47DF76A891E}" destId="{9E472AD8-3CC9-4BAC-820D-813EA09FECA6}" srcOrd="2" destOrd="0" presId="urn:microsoft.com/office/officeart/2018/2/layout/IconCircleList"/>
    <dgm:cxn modelId="{7F848800-7714-4370-881A-4371B87767DC}" type="presParOf" srcId="{1C732F09-2478-454C-BB51-A47DF76A891E}" destId="{844E40DE-BF4B-4D32-832A-68CB626AF580}" srcOrd="3" destOrd="0" presId="urn:microsoft.com/office/officeart/2018/2/layout/IconCircleList"/>
    <dgm:cxn modelId="{E8803DAF-D243-40DC-8DF5-F3711D57AA48}" type="presParOf" srcId="{FA0835B8-9492-493A-AB61-9B06AC98A2CA}" destId="{8E0E375A-E238-465A-9023-C61E53D62199}" srcOrd="3" destOrd="0" presId="urn:microsoft.com/office/officeart/2018/2/layout/IconCircleList"/>
    <dgm:cxn modelId="{80E1314E-AD69-459B-9420-634B49BF25CB}" type="presParOf" srcId="{FA0835B8-9492-493A-AB61-9B06AC98A2CA}" destId="{9673E315-C027-421C-969F-871F332EA3D4}" srcOrd="4" destOrd="0" presId="urn:microsoft.com/office/officeart/2018/2/layout/IconCircleList"/>
    <dgm:cxn modelId="{539FBA5B-1E36-4C4E-8BB6-A0C8AA56C424}" type="presParOf" srcId="{9673E315-C027-421C-969F-871F332EA3D4}" destId="{460663FE-5185-490B-82B9-612B9033C0AC}" srcOrd="0" destOrd="0" presId="urn:microsoft.com/office/officeart/2018/2/layout/IconCircleList"/>
    <dgm:cxn modelId="{6983759A-E59E-4B79-918A-638ABE88DAED}" type="presParOf" srcId="{9673E315-C027-421C-969F-871F332EA3D4}" destId="{3882820C-D50F-4A26-B288-23E3E40ED9A9}" srcOrd="1" destOrd="0" presId="urn:microsoft.com/office/officeart/2018/2/layout/IconCircleList"/>
    <dgm:cxn modelId="{2F91C71E-EA96-4E9F-8C15-ACDA879807EE}" type="presParOf" srcId="{9673E315-C027-421C-969F-871F332EA3D4}" destId="{4BBEF9EE-48CF-4975-9716-D2C783628212}" srcOrd="2" destOrd="0" presId="urn:microsoft.com/office/officeart/2018/2/layout/IconCircleList"/>
    <dgm:cxn modelId="{2F98B786-7271-4180-AEBB-FC57F0405F2C}" type="presParOf" srcId="{9673E315-C027-421C-969F-871F332EA3D4}" destId="{29617F2A-4E8F-421F-B02C-3E2732CA6586}" srcOrd="3" destOrd="0" presId="urn:microsoft.com/office/officeart/2018/2/layout/IconCircleList"/>
    <dgm:cxn modelId="{AB97BD53-8A95-48F9-A306-484B5A4F5744}" type="presParOf" srcId="{FA0835B8-9492-493A-AB61-9B06AC98A2CA}" destId="{03C78DE1-1F15-4A69-9A17-36B05776A2D4}" srcOrd="5" destOrd="0" presId="urn:microsoft.com/office/officeart/2018/2/layout/IconCircleList"/>
    <dgm:cxn modelId="{84AE8922-F18E-4485-9E9C-1D48AD8EC803}" type="presParOf" srcId="{FA0835B8-9492-493A-AB61-9B06AC98A2CA}" destId="{C9CEF97D-BA79-401F-8B4F-93FC5B8F6C3C}" srcOrd="6" destOrd="0" presId="urn:microsoft.com/office/officeart/2018/2/layout/IconCircleList"/>
    <dgm:cxn modelId="{14F42CAF-3B32-487B-A1B2-FDA0A5B8CE2E}" type="presParOf" srcId="{C9CEF97D-BA79-401F-8B4F-93FC5B8F6C3C}" destId="{8842D438-650C-43CE-882C-7CAA83EFFB3B}" srcOrd="0" destOrd="0" presId="urn:microsoft.com/office/officeart/2018/2/layout/IconCircleList"/>
    <dgm:cxn modelId="{D4E59436-6A3B-42B0-BC60-B0767C96B827}" type="presParOf" srcId="{C9CEF97D-BA79-401F-8B4F-93FC5B8F6C3C}" destId="{E8F65189-390F-4768-B8E2-238A66786655}" srcOrd="1" destOrd="0" presId="urn:microsoft.com/office/officeart/2018/2/layout/IconCircleList"/>
    <dgm:cxn modelId="{C37C1691-3389-4D1B-BBCE-B956108D8039}" type="presParOf" srcId="{C9CEF97D-BA79-401F-8B4F-93FC5B8F6C3C}" destId="{2BD54732-E02A-4A43-8367-4E9374AC63D7}" srcOrd="2" destOrd="0" presId="urn:microsoft.com/office/officeart/2018/2/layout/IconCircleList"/>
    <dgm:cxn modelId="{513D2968-6BF8-465E-B548-B1386D33A3D1}" type="presParOf" srcId="{C9CEF97D-BA79-401F-8B4F-93FC5B8F6C3C}" destId="{7C6E9240-D9F7-49F1-ADE7-FC22CC9A7CA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8054AF-24C9-4F94-821E-57714CEAFC9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0B774E-3537-461D-AF49-0BBA3AF989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Monthly total cost </a:t>
          </a:r>
        </a:p>
        <a:p>
          <a:pPr>
            <a:lnSpc>
              <a:spcPct val="100000"/>
            </a:lnSpc>
          </a:pPr>
          <a:r>
            <a:rPr lang="en-US" dirty="0"/>
            <a:t>$2,756,390 </a:t>
          </a:r>
        </a:p>
      </dgm:t>
    </dgm:pt>
    <dgm:pt modelId="{241DFE5B-2C2A-4735-A6AC-0272A79538B4}" type="parTrans" cxnId="{607D222F-01AF-4709-B5A5-8DAFF601B7E0}">
      <dgm:prSet/>
      <dgm:spPr/>
      <dgm:t>
        <a:bodyPr/>
        <a:lstStyle/>
        <a:p>
          <a:endParaRPr lang="en-US"/>
        </a:p>
      </dgm:t>
    </dgm:pt>
    <dgm:pt modelId="{AEDCACF2-0A64-46CD-9B0C-112AB22E0BBA}" type="sibTrans" cxnId="{607D222F-01AF-4709-B5A5-8DAFF601B7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C235561-F1A1-4A9F-BA76-A2DC4FAA6B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Revenue for 11 months</a:t>
          </a:r>
        </a:p>
        <a:p>
          <a:pPr>
            <a:lnSpc>
              <a:spcPct val="100000"/>
            </a:lnSpc>
          </a:pPr>
          <a:r>
            <a:rPr lang="en-US" b="1" dirty="0"/>
            <a:t>$52,891,326</a:t>
          </a:r>
          <a:endParaRPr lang="en-US" dirty="0"/>
        </a:p>
      </dgm:t>
    </dgm:pt>
    <dgm:pt modelId="{FF45CFDF-91CB-4618-93C1-7BF79AE0917A}" type="parTrans" cxnId="{96C2A96D-4C3C-4729-B2F2-A6CB907AC181}">
      <dgm:prSet/>
      <dgm:spPr/>
      <dgm:t>
        <a:bodyPr/>
        <a:lstStyle/>
        <a:p>
          <a:endParaRPr lang="en-US"/>
        </a:p>
      </dgm:t>
    </dgm:pt>
    <dgm:pt modelId="{D3129BF1-B752-4313-969E-BB678B0313D1}" type="sibTrans" cxnId="{96C2A96D-4C3C-4729-B2F2-A6CB907AC1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F8BD07E-1329-4B76-AA47-ED33466AAB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Cost decrease relative to base  </a:t>
          </a:r>
        </a:p>
        <a:p>
          <a:pPr>
            <a:lnSpc>
              <a:spcPct val="100000"/>
            </a:lnSpc>
          </a:pPr>
          <a:r>
            <a:rPr lang="en-US" b="1" dirty="0"/>
            <a:t>$0</a:t>
          </a:r>
        </a:p>
      </dgm:t>
    </dgm:pt>
    <dgm:pt modelId="{AE5F5403-61DB-4C4A-AAC7-A8DD0B4FCAFD}" type="parTrans" cxnId="{F40CA558-1498-44BA-8DB4-7DFB681CCB7B}">
      <dgm:prSet/>
      <dgm:spPr/>
      <dgm:t>
        <a:bodyPr/>
        <a:lstStyle/>
        <a:p>
          <a:endParaRPr lang="en-US"/>
        </a:p>
      </dgm:t>
    </dgm:pt>
    <dgm:pt modelId="{D7A58ED6-287C-495E-AC91-D02175D95E8D}" type="sibTrans" cxnId="{F40CA558-1498-44BA-8DB4-7DFB681CCB7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4D18214-29BB-49F0-AE2A-4A5B7AA142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Revenue increase relative to base </a:t>
          </a:r>
          <a:r>
            <a:rPr lang="en-US" b="1" dirty="0">
              <a:highlight>
                <a:srgbClr val="FFFF00"/>
              </a:highlight>
            </a:rPr>
            <a:t>$61,119 </a:t>
          </a:r>
          <a:endParaRPr lang="en-US" dirty="0">
            <a:highlight>
              <a:srgbClr val="FFFF00"/>
            </a:highlight>
          </a:endParaRPr>
        </a:p>
      </dgm:t>
    </dgm:pt>
    <dgm:pt modelId="{7D98FD9C-2D47-43B1-AF8E-6216057A97A7}" type="parTrans" cxnId="{51D69630-ACC7-40BC-9B4B-DA6C88F5894A}">
      <dgm:prSet/>
      <dgm:spPr/>
      <dgm:t>
        <a:bodyPr/>
        <a:lstStyle/>
        <a:p>
          <a:endParaRPr lang="en-US"/>
        </a:p>
      </dgm:t>
    </dgm:pt>
    <dgm:pt modelId="{531FFF20-7654-41B4-897F-9368897B0BD5}" type="sibTrans" cxnId="{51D69630-ACC7-40BC-9B4B-DA6C88F5894A}">
      <dgm:prSet/>
      <dgm:spPr/>
      <dgm:t>
        <a:bodyPr/>
        <a:lstStyle/>
        <a:p>
          <a:endParaRPr lang="en-US"/>
        </a:p>
      </dgm:t>
    </dgm:pt>
    <dgm:pt modelId="{45A5E073-2AA6-4B5A-84E4-F27BDB99B945}" type="pres">
      <dgm:prSet presAssocID="{218054AF-24C9-4F94-821E-57714CEAFC99}" presName="root" presStyleCnt="0">
        <dgm:presLayoutVars>
          <dgm:dir/>
          <dgm:resizeHandles val="exact"/>
        </dgm:presLayoutVars>
      </dgm:prSet>
      <dgm:spPr/>
    </dgm:pt>
    <dgm:pt modelId="{295E54B9-0DD5-4811-8753-3161DB286944}" type="pres">
      <dgm:prSet presAssocID="{218054AF-24C9-4F94-821E-57714CEAFC99}" presName="container" presStyleCnt="0">
        <dgm:presLayoutVars>
          <dgm:dir/>
          <dgm:resizeHandles val="exact"/>
        </dgm:presLayoutVars>
      </dgm:prSet>
      <dgm:spPr/>
    </dgm:pt>
    <dgm:pt modelId="{56902C6C-FE0B-4055-8E54-B2D072D0BD24}" type="pres">
      <dgm:prSet presAssocID="{BD0B774E-3537-461D-AF49-0BBA3AF98956}" presName="compNode" presStyleCnt="0"/>
      <dgm:spPr/>
    </dgm:pt>
    <dgm:pt modelId="{5F8D1CD0-44E6-46AA-8829-3D110854C829}" type="pres">
      <dgm:prSet presAssocID="{BD0B774E-3537-461D-AF49-0BBA3AF98956}" presName="iconBgRect" presStyleLbl="bgShp" presStyleIdx="0" presStyleCnt="4"/>
      <dgm:spPr/>
    </dgm:pt>
    <dgm:pt modelId="{BB9520C5-5F2E-4FCB-9810-692C3C25F872}" type="pres">
      <dgm:prSet presAssocID="{BD0B774E-3537-461D-AF49-0BBA3AF9895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883CC22-F332-4091-BCC3-EB15724E0A26}" type="pres">
      <dgm:prSet presAssocID="{BD0B774E-3537-461D-AF49-0BBA3AF98956}" presName="spaceRect" presStyleCnt="0"/>
      <dgm:spPr/>
    </dgm:pt>
    <dgm:pt modelId="{23D6BC5A-1558-4294-983A-F1F97A809FD2}" type="pres">
      <dgm:prSet presAssocID="{BD0B774E-3537-461D-AF49-0BBA3AF98956}" presName="textRect" presStyleLbl="revTx" presStyleIdx="0" presStyleCnt="4" custScaleX="108923">
        <dgm:presLayoutVars>
          <dgm:chMax val="1"/>
          <dgm:chPref val="1"/>
        </dgm:presLayoutVars>
      </dgm:prSet>
      <dgm:spPr/>
    </dgm:pt>
    <dgm:pt modelId="{6C704FA3-C900-4775-9B10-F1CF48330229}" type="pres">
      <dgm:prSet presAssocID="{AEDCACF2-0A64-46CD-9B0C-112AB22E0BBA}" presName="sibTrans" presStyleLbl="sibTrans2D1" presStyleIdx="0" presStyleCnt="0"/>
      <dgm:spPr/>
    </dgm:pt>
    <dgm:pt modelId="{D1EC9372-F467-4256-BAC0-79FEF92DEB21}" type="pres">
      <dgm:prSet presAssocID="{5C235561-F1A1-4A9F-BA76-A2DC4FAA6B03}" presName="compNode" presStyleCnt="0"/>
      <dgm:spPr/>
    </dgm:pt>
    <dgm:pt modelId="{2DEE105A-612E-427F-BDA2-E68BFFD17496}" type="pres">
      <dgm:prSet presAssocID="{5C235561-F1A1-4A9F-BA76-A2DC4FAA6B03}" presName="iconBgRect" presStyleLbl="bgShp" presStyleIdx="1" presStyleCnt="4" custLinFactNeighborX="-17343" custLinFactNeighborY="0"/>
      <dgm:spPr/>
    </dgm:pt>
    <dgm:pt modelId="{10877F34-7F50-4769-B681-CA8941AACA01}" type="pres">
      <dgm:prSet presAssocID="{5C235561-F1A1-4A9F-BA76-A2DC4FAA6B03}" presName="iconRect" presStyleLbl="node1" presStyleIdx="1" presStyleCnt="4" custLinFactNeighborX="-30935" custLinFactNeighborY="-280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E2D58A64-6E78-4E0A-B689-B966F0915CB8}" type="pres">
      <dgm:prSet presAssocID="{5C235561-F1A1-4A9F-BA76-A2DC4FAA6B03}" presName="spaceRect" presStyleCnt="0"/>
      <dgm:spPr/>
    </dgm:pt>
    <dgm:pt modelId="{2A9216DE-D1EB-4E20-B0B7-1296FA98F2F2}" type="pres">
      <dgm:prSet presAssocID="{5C235561-F1A1-4A9F-BA76-A2DC4FAA6B03}" presName="textRect" presStyleLbl="revTx" presStyleIdx="1" presStyleCnt="4" custScaleX="122916">
        <dgm:presLayoutVars>
          <dgm:chMax val="1"/>
          <dgm:chPref val="1"/>
        </dgm:presLayoutVars>
      </dgm:prSet>
      <dgm:spPr/>
    </dgm:pt>
    <dgm:pt modelId="{C5B7B6B5-BE5F-41FC-8406-69A9700FC761}" type="pres">
      <dgm:prSet presAssocID="{D3129BF1-B752-4313-969E-BB678B0313D1}" presName="sibTrans" presStyleLbl="sibTrans2D1" presStyleIdx="0" presStyleCnt="0"/>
      <dgm:spPr/>
    </dgm:pt>
    <dgm:pt modelId="{3A150E40-F50B-445F-82EC-F84F10F32D3D}" type="pres">
      <dgm:prSet presAssocID="{5F8BD07E-1329-4B76-AA47-ED33466AAB29}" presName="compNode" presStyleCnt="0"/>
      <dgm:spPr/>
    </dgm:pt>
    <dgm:pt modelId="{7BF5FD7D-824C-4B25-A435-E78DEBF56953}" type="pres">
      <dgm:prSet presAssocID="{5F8BD07E-1329-4B76-AA47-ED33466AAB29}" presName="iconBgRect" presStyleLbl="bgShp" presStyleIdx="2" presStyleCnt="4"/>
      <dgm:spPr/>
    </dgm:pt>
    <dgm:pt modelId="{3291011F-3AA3-4D89-A503-1D6DA6013A84}" type="pres">
      <dgm:prSet presAssocID="{5F8BD07E-1329-4B76-AA47-ED33466AAB2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04924DCA-8A21-459C-9193-3539EAA65442}" type="pres">
      <dgm:prSet presAssocID="{5F8BD07E-1329-4B76-AA47-ED33466AAB29}" presName="spaceRect" presStyleCnt="0"/>
      <dgm:spPr/>
    </dgm:pt>
    <dgm:pt modelId="{0AF00E31-C435-4CA3-88D7-F67826EEC2A4}" type="pres">
      <dgm:prSet presAssocID="{5F8BD07E-1329-4B76-AA47-ED33466AAB29}" presName="textRect" presStyleLbl="revTx" presStyleIdx="2" presStyleCnt="4" custScaleX="111371">
        <dgm:presLayoutVars>
          <dgm:chMax val="1"/>
          <dgm:chPref val="1"/>
        </dgm:presLayoutVars>
      </dgm:prSet>
      <dgm:spPr/>
    </dgm:pt>
    <dgm:pt modelId="{FC53F9D3-7ED3-43A0-BD7F-61C092EEBB48}" type="pres">
      <dgm:prSet presAssocID="{D7A58ED6-287C-495E-AC91-D02175D95E8D}" presName="sibTrans" presStyleLbl="sibTrans2D1" presStyleIdx="0" presStyleCnt="0"/>
      <dgm:spPr/>
    </dgm:pt>
    <dgm:pt modelId="{FDE9348F-A954-4549-A7DB-9445ED76405A}" type="pres">
      <dgm:prSet presAssocID="{84D18214-29BB-49F0-AE2A-4A5B7AA142FB}" presName="compNode" presStyleCnt="0"/>
      <dgm:spPr/>
    </dgm:pt>
    <dgm:pt modelId="{7C587A29-C42C-4B26-A196-BE858A017ACD}" type="pres">
      <dgm:prSet presAssocID="{84D18214-29BB-49F0-AE2A-4A5B7AA142FB}" presName="iconBgRect" presStyleLbl="bgShp" presStyleIdx="3" presStyleCnt="4" custLinFactNeighborX="-19461" custLinFactNeighborY="-2243"/>
      <dgm:spPr/>
    </dgm:pt>
    <dgm:pt modelId="{8B47ED52-21F1-43DE-A4DE-7C6C83141819}" type="pres">
      <dgm:prSet presAssocID="{84D18214-29BB-49F0-AE2A-4A5B7AA142FB}" presName="iconRect" presStyleLbl="node1" presStyleIdx="3" presStyleCnt="4" custLinFactNeighborX="-32381" custLinFactNeighborY="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E39F911-8D63-4BC7-9041-C416B6C4BA45}" type="pres">
      <dgm:prSet presAssocID="{84D18214-29BB-49F0-AE2A-4A5B7AA142FB}" presName="spaceRect" presStyleCnt="0"/>
      <dgm:spPr/>
    </dgm:pt>
    <dgm:pt modelId="{09F75D27-77FD-493C-B501-0506A9A400BF}" type="pres">
      <dgm:prSet presAssocID="{84D18214-29BB-49F0-AE2A-4A5B7AA142FB}" presName="textRect" presStyleLbl="revTx" presStyleIdx="3" presStyleCnt="4" custScaleX="124354">
        <dgm:presLayoutVars>
          <dgm:chMax val="1"/>
          <dgm:chPref val="1"/>
        </dgm:presLayoutVars>
      </dgm:prSet>
      <dgm:spPr/>
    </dgm:pt>
  </dgm:ptLst>
  <dgm:cxnLst>
    <dgm:cxn modelId="{BADAC516-117B-49FE-8AC0-5B3B50983395}" type="presOf" srcId="{218054AF-24C9-4F94-821E-57714CEAFC99}" destId="{45A5E073-2AA6-4B5A-84E4-F27BDB99B945}" srcOrd="0" destOrd="0" presId="urn:microsoft.com/office/officeart/2018/2/layout/IconCircleList"/>
    <dgm:cxn modelId="{2EAC0526-68CA-4CBA-9C26-9705B2C81C25}" type="presOf" srcId="{84D18214-29BB-49F0-AE2A-4A5B7AA142FB}" destId="{09F75D27-77FD-493C-B501-0506A9A400BF}" srcOrd="0" destOrd="0" presId="urn:microsoft.com/office/officeart/2018/2/layout/IconCircleList"/>
    <dgm:cxn modelId="{8932D529-EB29-4646-A0ED-4D32E6A08EAA}" type="presOf" srcId="{D3129BF1-B752-4313-969E-BB678B0313D1}" destId="{C5B7B6B5-BE5F-41FC-8406-69A9700FC761}" srcOrd="0" destOrd="0" presId="urn:microsoft.com/office/officeart/2018/2/layout/IconCircleList"/>
    <dgm:cxn modelId="{607D222F-01AF-4709-B5A5-8DAFF601B7E0}" srcId="{218054AF-24C9-4F94-821E-57714CEAFC99}" destId="{BD0B774E-3537-461D-AF49-0BBA3AF98956}" srcOrd="0" destOrd="0" parTransId="{241DFE5B-2C2A-4735-A6AC-0272A79538B4}" sibTransId="{AEDCACF2-0A64-46CD-9B0C-112AB22E0BBA}"/>
    <dgm:cxn modelId="{51D69630-ACC7-40BC-9B4B-DA6C88F5894A}" srcId="{218054AF-24C9-4F94-821E-57714CEAFC99}" destId="{84D18214-29BB-49F0-AE2A-4A5B7AA142FB}" srcOrd="3" destOrd="0" parTransId="{7D98FD9C-2D47-43B1-AF8E-6216057A97A7}" sibTransId="{531FFF20-7654-41B4-897F-9368897B0BD5}"/>
    <dgm:cxn modelId="{351D8A52-02D6-4D60-BD52-D75588A7237D}" type="presOf" srcId="{BD0B774E-3537-461D-AF49-0BBA3AF98956}" destId="{23D6BC5A-1558-4294-983A-F1F97A809FD2}" srcOrd="0" destOrd="0" presId="urn:microsoft.com/office/officeart/2018/2/layout/IconCircleList"/>
    <dgm:cxn modelId="{F40CA558-1498-44BA-8DB4-7DFB681CCB7B}" srcId="{218054AF-24C9-4F94-821E-57714CEAFC99}" destId="{5F8BD07E-1329-4B76-AA47-ED33466AAB29}" srcOrd="2" destOrd="0" parTransId="{AE5F5403-61DB-4C4A-AAC7-A8DD0B4FCAFD}" sibTransId="{D7A58ED6-287C-495E-AC91-D02175D95E8D}"/>
    <dgm:cxn modelId="{96C2A96D-4C3C-4729-B2F2-A6CB907AC181}" srcId="{218054AF-24C9-4F94-821E-57714CEAFC99}" destId="{5C235561-F1A1-4A9F-BA76-A2DC4FAA6B03}" srcOrd="1" destOrd="0" parTransId="{FF45CFDF-91CB-4618-93C1-7BF79AE0917A}" sibTransId="{D3129BF1-B752-4313-969E-BB678B0313D1}"/>
    <dgm:cxn modelId="{FDFD196F-04FF-4BAF-AB1F-96275ACA2CC7}" type="presOf" srcId="{5C235561-F1A1-4A9F-BA76-A2DC4FAA6B03}" destId="{2A9216DE-D1EB-4E20-B0B7-1296FA98F2F2}" srcOrd="0" destOrd="0" presId="urn:microsoft.com/office/officeart/2018/2/layout/IconCircleList"/>
    <dgm:cxn modelId="{A68EB983-ECCC-41C9-8AB7-EB9F34691CDE}" type="presOf" srcId="{D7A58ED6-287C-495E-AC91-D02175D95E8D}" destId="{FC53F9D3-7ED3-43A0-BD7F-61C092EEBB48}" srcOrd="0" destOrd="0" presId="urn:microsoft.com/office/officeart/2018/2/layout/IconCircleList"/>
    <dgm:cxn modelId="{CD4EDDE2-5038-43A1-9B42-DE72F837CBDE}" type="presOf" srcId="{AEDCACF2-0A64-46CD-9B0C-112AB22E0BBA}" destId="{6C704FA3-C900-4775-9B10-F1CF48330229}" srcOrd="0" destOrd="0" presId="urn:microsoft.com/office/officeart/2018/2/layout/IconCircleList"/>
    <dgm:cxn modelId="{76F721EF-8326-4A06-A60A-2333D523E489}" type="presOf" srcId="{5F8BD07E-1329-4B76-AA47-ED33466AAB29}" destId="{0AF00E31-C435-4CA3-88D7-F67826EEC2A4}" srcOrd="0" destOrd="0" presId="urn:microsoft.com/office/officeart/2018/2/layout/IconCircleList"/>
    <dgm:cxn modelId="{D424C97F-8F72-4A2C-A40D-E6DAF7EEBFC9}" type="presParOf" srcId="{45A5E073-2AA6-4B5A-84E4-F27BDB99B945}" destId="{295E54B9-0DD5-4811-8753-3161DB286944}" srcOrd="0" destOrd="0" presId="urn:microsoft.com/office/officeart/2018/2/layout/IconCircleList"/>
    <dgm:cxn modelId="{36A6AD8E-4D1A-4E44-A125-DB68B3D5C6A5}" type="presParOf" srcId="{295E54B9-0DD5-4811-8753-3161DB286944}" destId="{56902C6C-FE0B-4055-8E54-B2D072D0BD24}" srcOrd="0" destOrd="0" presId="urn:microsoft.com/office/officeart/2018/2/layout/IconCircleList"/>
    <dgm:cxn modelId="{E42F9C2B-D7CE-41FF-8A1A-9DEA97EF9A18}" type="presParOf" srcId="{56902C6C-FE0B-4055-8E54-B2D072D0BD24}" destId="{5F8D1CD0-44E6-46AA-8829-3D110854C829}" srcOrd="0" destOrd="0" presId="urn:microsoft.com/office/officeart/2018/2/layout/IconCircleList"/>
    <dgm:cxn modelId="{F2DBC8D0-396E-4A70-BE6B-9C644EE3C08A}" type="presParOf" srcId="{56902C6C-FE0B-4055-8E54-B2D072D0BD24}" destId="{BB9520C5-5F2E-4FCB-9810-692C3C25F872}" srcOrd="1" destOrd="0" presId="urn:microsoft.com/office/officeart/2018/2/layout/IconCircleList"/>
    <dgm:cxn modelId="{87312B7C-AF64-4B68-924D-C386B087DA0E}" type="presParOf" srcId="{56902C6C-FE0B-4055-8E54-B2D072D0BD24}" destId="{7883CC22-F332-4091-BCC3-EB15724E0A26}" srcOrd="2" destOrd="0" presId="urn:microsoft.com/office/officeart/2018/2/layout/IconCircleList"/>
    <dgm:cxn modelId="{ABD19905-49F0-41E6-921C-5CD7B5FE5952}" type="presParOf" srcId="{56902C6C-FE0B-4055-8E54-B2D072D0BD24}" destId="{23D6BC5A-1558-4294-983A-F1F97A809FD2}" srcOrd="3" destOrd="0" presId="urn:microsoft.com/office/officeart/2018/2/layout/IconCircleList"/>
    <dgm:cxn modelId="{4FAB850F-E870-4B4E-9AD3-687616C919FC}" type="presParOf" srcId="{295E54B9-0DD5-4811-8753-3161DB286944}" destId="{6C704FA3-C900-4775-9B10-F1CF48330229}" srcOrd="1" destOrd="0" presId="urn:microsoft.com/office/officeart/2018/2/layout/IconCircleList"/>
    <dgm:cxn modelId="{7C274D7C-B01A-40AA-9DB3-D3BAF6EB84D4}" type="presParOf" srcId="{295E54B9-0DD5-4811-8753-3161DB286944}" destId="{D1EC9372-F467-4256-BAC0-79FEF92DEB21}" srcOrd="2" destOrd="0" presId="urn:microsoft.com/office/officeart/2018/2/layout/IconCircleList"/>
    <dgm:cxn modelId="{A30707F2-18DA-4F6F-BA1A-5CCE5328106B}" type="presParOf" srcId="{D1EC9372-F467-4256-BAC0-79FEF92DEB21}" destId="{2DEE105A-612E-427F-BDA2-E68BFFD17496}" srcOrd="0" destOrd="0" presId="urn:microsoft.com/office/officeart/2018/2/layout/IconCircleList"/>
    <dgm:cxn modelId="{4A17E5E2-DBD5-437B-A927-EB8A68EC76DA}" type="presParOf" srcId="{D1EC9372-F467-4256-BAC0-79FEF92DEB21}" destId="{10877F34-7F50-4769-B681-CA8941AACA01}" srcOrd="1" destOrd="0" presId="urn:microsoft.com/office/officeart/2018/2/layout/IconCircleList"/>
    <dgm:cxn modelId="{82DA2F5A-44A1-43E6-97ED-BB03FDA69363}" type="presParOf" srcId="{D1EC9372-F467-4256-BAC0-79FEF92DEB21}" destId="{E2D58A64-6E78-4E0A-B689-B966F0915CB8}" srcOrd="2" destOrd="0" presId="urn:microsoft.com/office/officeart/2018/2/layout/IconCircleList"/>
    <dgm:cxn modelId="{D8024A4C-DE7E-4324-8E7C-BEEBE2175BCC}" type="presParOf" srcId="{D1EC9372-F467-4256-BAC0-79FEF92DEB21}" destId="{2A9216DE-D1EB-4E20-B0B7-1296FA98F2F2}" srcOrd="3" destOrd="0" presId="urn:microsoft.com/office/officeart/2018/2/layout/IconCircleList"/>
    <dgm:cxn modelId="{386B841E-682D-4AD0-84D6-8E63AACE9DB4}" type="presParOf" srcId="{295E54B9-0DD5-4811-8753-3161DB286944}" destId="{C5B7B6B5-BE5F-41FC-8406-69A9700FC761}" srcOrd="3" destOrd="0" presId="urn:microsoft.com/office/officeart/2018/2/layout/IconCircleList"/>
    <dgm:cxn modelId="{8699FA7D-9A3C-46B0-8762-DACFE88E6927}" type="presParOf" srcId="{295E54B9-0DD5-4811-8753-3161DB286944}" destId="{3A150E40-F50B-445F-82EC-F84F10F32D3D}" srcOrd="4" destOrd="0" presId="urn:microsoft.com/office/officeart/2018/2/layout/IconCircleList"/>
    <dgm:cxn modelId="{01CFF516-F794-43A3-88D5-FE098CCE72A6}" type="presParOf" srcId="{3A150E40-F50B-445F-82EC-F84F10F32D3D}" destId="{7BF5FD7D-824C-4B25-A435-E78DEBF56953}" srcOrd="0" destOrd="0" presId="urn:microsoft.com/office/officeart/2018/2/layout/IconCircleList"/>
    <dgm:cxn modelId="{22BB7E93-0931-4C3E-96C1-4467B8C0B22F}" type="presParOf" srcId="{3A150E40-F50B-445F-82EC-F84F10F32D3D}" destId="{3291011F-3AA3-4D89-A503-1D6DA6013A84}" srcOrd="1" destOrd="0" presId="urn:microsoft.com/office/officeart/2018/2/layout/IconCircleList"/>
    <dgm:cxn modelId="{D8F775CD-8CB7-4653-8E7A-367997E66458}" type="presParOf" srcId="{3A150E40-F50B-445F-82EC-F84F10F32D3D}" destId="{04924DCA-8A21-459C-9193-3539EAA65442}" srcOrd="2" destOrd="0" presId="urn:microsoft.com/office/officeart/2018/2/layout/IconCircleList"/>
    <dgm:cxn modelId="{BBF196E6-BBAC-4600-A1D5-4B970BF7FC1E}" type="presParOf" srcId="{3A150E40-F50B-445F-82EC-F84F10F32D3D}" destId="{0AF00E31-C435-4CA3-88D7-F67826EEC2A4}" srcOrd="3" destOrd="0" presId="urn:microsoft.com/office/officeart/2018/2/layout/IconCircleList"/>
    <dgm:cxn modelId="{056C5490-B395-4579-B4C7-112240DAE2E1}" type="presParOf" srcId="{295E54B9-0DD5-4811-8753-3161DB286944}" destId="{FC53F9D3-7ED3-43A0-BD7F-61C092EEBB48}" srcOrd="5" destOrd="0" presId="urn:microsoft.com/office/officeart/2018/2/layout/IconCircleList"/>
    <dgm:cxn modelId="{3C382571-BE93-4F6A-B585-66A642A1DB94}" type="presParOf" srcId="{295E54B9-0DD5-4811-8753-3161DB286944}" destId="{FDE9348F-A954-4549-A7DB-9445ED76405A}" srcOrd="6" destOrd="0" presId="urn:microsoft.com/office/officeart/2018/2/layout/IconCircleList"/>
    <dgm:cxn modelId="{47AD398B-F9DB-46C2-9ED8-332A45661A2C}" type="presParOf" srcId="{FDE9348F-A954-4549-A7DB-9445ED76405A}" destId="{7C587A29-C42C-4B26-A196-BE858A017ACD}" srcOrd="0" destOrd="0" presId="urn:microsoft.com/office/officeart/2018/2/layout/IconCircleList"/>
    <dgm:cxn modelId="{9997E5EE-1EFA-4137-9271-9E1A6EAA12EF}" type="presParOf" srcId="{FDE9348F-A954-4549-A7DB-9445ED76405A}" destId="{8B47ED52-21F1-43DE-A4DE-7C6C83141819}" srcOrd="1" destOrd="0" presId="urn:microsoft.com/office/officeart/2018/2/layout/IconCircleList"/>
    <dgm:cxn modelId="{02F6746D-B6B9-40EA-97DB-FE5CC3086DCC}" type="presParOf" srcId="{FDE9348F-A954-4549-A7DB-9445ED76405A}" destId="{0E39F911-8D63-4BC7-9041-C416B6C4BA45}" srcOrd="2" destOrd="0" presId="urn:microsoft.com/office/officeart/2018/2/layout/IconCircleList"/>
    <dgm:cxn modelId="{75F666EA-37E8-4D30-9C2C-BC4E8B39A6B5}" type="presParOf" srcId="{FDE9348F-A954-4549-A7DB-9445ED76405A}" destId="{09F75D27-77FD-493C-B501-0506A9A400B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1C36BD-B599-4475-90FD-20940D3CDF5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5E59E5-0AD0-4F3F-A7C5-83FEC7BED4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Monthly total cost </a:t>
          </a:r>
        </a:p>
        <a:p>
          <a:pPr>
            <a:lnSpc>
              <a:spcPct val="100000"/>
            </a:lnSpc>
          </a:pPr>
          <a:r>
            <a:rPr lang="en-US" dirty="0"/>
            <a:t>$2,756,390 </a:t>
          </a:r>
        </a:p>
      </dgm:t>
    </dgm:pt>
    <dgm:pt modelId="{A9FD8D75-0E2B-43B0-91C1-771D0B84C1C5}" type="parTrans" cxnId="{8D9C9C49-91CA-414B-8155-5657E23597D8}">
      <dgm:prSet/>
      <dgm:spPr/>
      <dgm:t>
        <a:bodyPr/>
        <a:lstStyle/>
        <a:p>
          <a:endParaRPr lang="en-US"/>
        </a:p>
      </dgm:t>
    </dgm:pt>
    <dgm:pt modelId="{53982D0D-9FA7-4548-82D7-90E962D4C615}" type="sibTrans" cxnId="{8D9C9C49-91CA-414B-8155-5657E23597D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CADF258-D29E-431D-A9F8-7CF3E4BA63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Revenue for 11 months</a:t>
          </a:r>
        </a:p>
        <a:p>
          <a:pPr>
            <a:lnSpc>
              <a:spcPct val="100000"/>
            </a:lnSpc>
          </a:pPr>
          <a:r>
            <a:rPr lang="en-US" b="1" dirty="0"/>
            <a:t>$52,830,364</a:t>
          </a:r>
          <a:endParaRPr lang="en-US" dirty="0"/>
        </a:p>
      </dgm:t>
    </dgm:pt>
    <dgm:pt modelId="{32F249BB-D3A3-49E8-BA65-15C9D2AB5BA0}" type="parTrans" cxnId="{F6DBDA5E-6B2B-4C9A-AB20-EB400A426FBB}">
      <dgm:prSet/>
      <dgm:spPr/>
      <dgm:t>
        <a:bodyPr/>
        <a:lstStyle/>
        <a:p>
          <a:endParaRPr lang="en-US"/>
        </a:p>
      </dgm:t>
    </dgm:pt>
    <dgm:pt modelId="{81C0D32B-E4BB-4B96-A88E-E22CB90C5236}" type="sibTrans" cxnId="{F6DBDA5E-6B2B-4C9A-AB20-EB400A426F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B63C167-C883-42D3-A93C-7EE0B473B8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Cost decrease relative to base </a:t>
          </a:r>
        </a:p>
        <a:p>
          <a:pPr>
            <a:lnSpc>
              <a:spcPct val="100000"/>
            </a:lnSpc>
          </a:pPr>
          <a:r>
            <a:rPr lang="en-US" b="1" dirty="0"/>
            <a:t>$0</a:t>
          </a:r>
        </a:p>
      </dgm:t>
    </dgm:pt>
    <dgm:pt modelId="{AB482234-AA4A-4DE6-9FD0-97EF204DF5BD}" type="parTrans" cxnId="{F6D8C497-0D0B-4AA4-8170-C22581854447}">
      <dgm:prSet/>
      <dgm:spPr/>
      <dgm:t>
        <a:bodyPr/>
        <a:lstStyle/>
        <a:p>
          <a:endParaRPr lang="en-US"/>
        </a:p>
      </dgm:t>
    </dgm:pt>
    <dgm:pt modelId="{D3547029-78AF-4617-9776-C6081363797B}" type="sibTrans" cxnId="{F6D8C497-0D0B-4AA4-8170-C2258185444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57353C6-2E96-469B-9F29-B5BB18A5C6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Revenue increase relative to base </a:t>
          </a:r>
          <a:r>
            <a:rPr lang="en-US" b="1" dirty="0">
              <a:highlight>
                <a:srgbClr val="FFFF00"/>
              </a:highlight>
            </a:rPr>
            <a:t>$157</a:t>
          </a:r>
          <a:endParaRPr lang="en-US" dirty="0">
            <a:highlight>
              <a:srgbClr val="FFFF00"/>
            </a:highlight>
          </a:endParaRPr>
        </a:p>
      </dgm:t>
    </dgm:pt>
    <dgm:pt modelId="{BA65ED43-EF51-4683-AAA3-951FAD9A55E2}" type="parTrans" cxnId="{58DB7140-0173-42F5-866A-7072404C38A1}">
      <dgm:prSet/>
      <dgm:spPr/>
      <dgm:t>
        <a:bodyPr/>
        <a:lstStyle/>
        <a:p>
          <a:endParaRPr lang="en-US"/>
        </a:p>
      </dgm:t>
    </dgm:pt>
    <dgm:pt modelId="{1ACB54CF-533A-4A22-9CEA-D370DB673EA4}" type="sibTrans" cxnId="{58DB7140-0173-42F5-866A-7072404C38A1}">
      <dgm:prSet/>
      <dgm:spPr/>
      <dgm:t>
        <a:bodyPr/>
        <a:lstStyle/>
        <a:p>
          <a:endParaRPr lang="en-US"/>
        </a:p>
      </dgm:t>
    </dgm:pt>
    <dgm:pt modelId="{4F7E2172-57F1-40E9-A9E2-8589E2F9A1A4}" type="pres">
      <dgm:prSet presAssocID="{C61C36BD-B599-4475-90FD-20940D3CDF5A}" presName="root" presStyleCnt="0">
        <dgm:presLayoutVars>
          <dgm:dir/>
          <dgm:resizeHandles val="exact"/>
        </dgm:presLayoutVars>
      </dgm:prSet>
      <dgm:spPr/>
    </dgm:pt>
    <dgm:pt modelId="{72A0ECCE-8A4D-4C80-B9DE-70EF6005BF41}" type="pres">
      <dgm:prSet presAssocID="{C61C36BD-B599-4475-90FD-20940D3CDF5A}" presName="container" presStyleCnt="0">
        <dgm:presLayoutVars>
          <dgm:dir/>
          <dgm:resizeHandles val="exact"/>
        </dgm:presLayoutVars>
      </dgm:prSet>
      <dgm:spPr/>
    </dgm:pt>
    <dgm:pt modelId="{859AAA49-3D53-4631-8EC8-3D1B6F7FFCB1}" type="pres">
      <dgm:prSet presAssocID="{8D5E59E5-0AD0-4F3F-A7C5-83FEC7BED4DD}" presName="compNode" presStyleCnt="0"/>
      <dgm:spPr/>
    </dgm:pt>
    <dgm:pt modelId="{C63E1043-1DEE-441B-A6EA-6E7CC346FF73}" type="pres">
      <dgm:prSet presAssocID="{8D5E59E5-0AD0-4F3F-A7C5-83FEC7BED4DD}" presName="iconBgRect" presStyleLbl="bgShp" presStyleIdx="0" presStyleCnt="4"/>
      <dgm:spPr/>
    </dgm:pt>
    <dgm:pt modelId="{8B68D2A9-F56D-4753-95E5-1A4BD9297281}" type="pres">
      <dgm:prSet presAssocID="{8D5E59E5-0AD0-4F3F-A7C5-83FEC7BED4D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56CC059-5684-4916-8349-573E8CED1F07}" type="pres">
      <dgm:prSet presAssocID="{8D5E59E5-0AD0-4F3F-A7C5-83FEC7BED4DD}" presName="spaceRect" presStyleCnt="0"/>
      <dgm:spPr/>
    </dgm:pt>
    <dgm:pt modelId="{047498B0-F446-4E3B-89CB-D0B2C71E52CE}" type="pres">
      <dgm:prSet presAssocID="{8D5E59E5-0AD0-4F3F-A7C5-83FEC7BED4DD}" presName="textRect" presStyleLbl="revTx" presStyleIdx="0" presStyleCnt="4" custScaleX="108412">
        <dgm:presLayoutVars>
          <dgm:chMax val="1"/>
          <dgm:chPref val="1"/>
        </dgm:presLayoutVars>
      </dgm:prSet>
      <dgm:spPr/>
    </dgm:pt>
    <dgm:pt modelId="{46729C27-4B4F-41D3-8DB6-80CC1E71F460}" type="pres">
      <dgm:prSet presAssocID="{53982D0D-9FA7-4548-82D7-90E962D4C615}" presName="sibTrans" presStyleLbl="sibTrans2D1" presStyleIdx="0" presStyleCnt="0"/>
      <dgm:spPr/>
    </dgm:pt>
    <dgm:pt modelId="{B0553029-88F9-488A-A5CA-9B9A0C136373}" type="pres">
      <dgm:prSet presAssocID="{CCADF258-D29E-431D-A9F8-7CF3E4BA63ED}" presName="compNode" presStyleCnt="0"/>
      <dgm:spPr/>
    </dgm:pt>
    <dgm:pt modelId="{E385D1C4-9F81-46D2-AFA6-265E2CDBD4C3}" type="pres">
      <dgm:prSet presAssocID="{CCADF258-D29E-431D-A9F8-7CF3E4BA63ED}" presName="iconBgRect" presStyleLbl="bgShp" presStyleIdx="1" presStyleCnt="4" custLinFactNeighborX="-29643" custLinFactNeighborY="-1059"/>
      <dgm:spPr/>
    </dgm:pt>
    <dgm:pt modelId="{EF485CB5-C6CB-4363-9C00-8DBA4C4F14F6}" type="pres">
      <dgm:prSet presAssocID="{CCADF258-D29E-431D-A9F8-7CF3E4BA63ED}" presName="iconRect" presStyleLbl="node1" presStyleIdx="1" presStyleCnt="4" custLinFactNeighborX="-4507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9743196B-3332-4822-B739-8BBFF5FAB3C5}" type="pres">
      <dgm:prSet presAssocID="{CCADF258-D29E-431D-A9F8-7CF3E4BA63ED}" presName="spaceRect" presStyleCnt="0"/>
      <dgm:spPr/>
    </dgm:pt>
    <dgm:pt modelId="{748757C1-E5F8-4903-913B-BCE9C5E74557}" type="pres">
      <dgm:prSet presAssocID="{CCADF258-D29E-431D-A9F8-7CF3E4BA63ED}" presName="textRect" presStyleLbl="revTx" presStyleIdx="1" presStyleCnt="4" custScaleX="125950">
        <dgm:presLayoutVars>
          <dgm:chMax val="1"/>
          <dgm:chPref val="1"/>
        </dgm:presLayoutVars>
      </dgm:prSet>
      <dgm:spPr/>
    </dgm:pt>
    <dgm:pt modelId="{CC5FAE00-AB60-4FC1-AF7B-42751E5F5A2F}" type="pres">
      <dgm:prSet presAssocID="{81C0D32B-E4BB-4B96-A88E-E22CB90C5236}" presName="sibTrans" presStyleLbl="sibTrans2D1" presStyleIdx="0" presStyleCnt="0"/>
      <dgm:spPr/>
    </dgm:pt>
    <dgm:pt modelId="{53F8681E-17AA-49D5-A909-1751E8A302E2}" type="pres">
      <dgm:prSet presAssocID="{0B63C167-C883-42D3-A93C-7EE0B473B8E0}" presName="compNode" presStyleCnt="0"/>
      <dgm:spPr/>
    </dgm:pt>
    <dgm:pt modelId="{343986B4-A898-498C-889A-52BD95421DBD}" type="pres">
      <dgm:prSet presAssocID="{0B63C167-C883-42D3-A93C-7EE0B473B8E0}" presName="iconBgRect" presStyleLbl="bgShp" presStyleIdx="2" presStyleCnt="4"/>
      <dgm:spPr/>
    </dgm:pt>
    <dgm:pt modelId="{1CDE2333-B0E7-4B50-BCE8-D5E6448E57CB}" type="pres">
      <dgm:prSet presAssocID="{0B63C167-C883-42D3-A93C-7EE0B473B8E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81EAE2B4-374E-4525-B96B-224F6BE728B8}" type="pres">
      <dgm:prSet presAssocID="{0B63C167-C883-42D3-A93C-7EE0B473B8E0}" presName="spaceRect" presStyleCnt="0"/>
      <dgm:spPr/>
    </dgm:pt>
    <dgm:pt modelId="{72E4C338-E701-49A6-84DB-BA42ADB738C2}" type="pres">
      <dgm:prSet presAssocID="{0B63C167-C883-42D3-A93C-7EE0B473B8E0}" presName="textRect" presStyleLbl="revTx" presStyleIdx="2" presStyleCnt="4" custScaleX="106316">
        <dgm:presLayoutVars>
          <dgm:chMax val="1"/>
          <dgm:chPref val="1"/>
        </dgm:presLayoutVars>
      </dgm:prSet>
      <dgm:spPr/>
    </dgm:pt>
    <dgm:pt modelId="{220D83A7-28CB-4AD5-A30A-FF74B8767077}" type="pres">
      <dgm:prSet presAssocID="{D3547029-78AF-4617-9776-C6081363797B}" presName="sibTrans" presStyleLbl="sibTrans2D1" presStyleIdx="0" presStyleCnt="0"/>
      <dgm:spPr/>
    </dgm:pt>
    <dgm:pt modelId="{4AA1572C-A353-4F25-951B-6354C25F013F}" type="pres">
      <dgm:prSet presAssocID="{957353C6-2E96-469B-9F29-B5BB18A5C6B3}" presName="compNode" presStyleCnt="0"/>
      <dgm:spPr/>
    </dgm:pt>
    <dgm:pt modelId="{D189FA27-D0C3-486F-BB89-EDF48E4BF0E9}" type="pres">
      <dgm:prSet presAssocID="{957353C6-2E96-469B-9F29-B5BB18A5C6B3}" presName="iconBgRect" presStyleLbl="bgShp" presStyleIdx="3" presStyleCnt="4" custLinFactNeighborX="-29643" custLinFactNeighborY="3648"/>
      <dgm:spPr/>
    </dgm:pt>
    <dgm:pt modelId="{D8C8FC5B-4479-4B01-AACB-93DBFDC49DD0}" type="pres">
      <dgm:prSet presAssocID="{957353C6-2E96-469B-9F29-B5BB18A5C6B3}" presName="iconRect" presStyleLbl="node1" presStyleIdx="3" presStyleCnt="4" custLinFactNeighborX="-57847" custLinFactNeighborY="547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A62C5D2-B340-4019-8D9B-9B064554B645}" type="pres">
      <dgm:prSet presAssocID="{957353C6-2E96-469B-9F29-B5BB18A5C6B3}" presName="spaceRect" presStyleCnt="0"/>
      <dgm:spPr/>
    </dgm:pt>
    <dgm:pt modelId="{C3DCE0DC-AA05-4731-A1C0-84982025BE4E}" type="pres">
      <dgm:prSet presAssocID="{957353C6-2E96-469B-9F29-B5BB18A5C6B3}" presName="textRect" presStyleLbl="revTx" presStyleIdx="3" presStyleCnt="4" custScaleX="126625">
        <dgm:presLayoutVars>
          <dgm:chMax val="1"/>
          <dgm:chPref val="1"/>
        </dgm:presLayoutVars>
      </dgm:prSet>
      <dgm:spPr/>
    </dgm:pt>
  </dgm:ptLst>
  <dgm:cxnLst>
    <dgm:cxn modelId="{58DB7140-0173-42F5-866A-7072404C38A1}" srcId="{C61C36BD-B599-4475-90FD-20940D3CDF5A}" destId="{957353C6-2E96-469B-9F29-B5BB18A5C6B3}" srcOrd="3" destOrd="0" parTransId="{BA65ED43-EF51-4683-AAA3-951FAD9A55E2}" sibTransId="{1ACB54CF-533A-4A22-9CEA-D370DB673EA4}"/>
    <dgm:cxn modelId="{3F83E140-A133-4931-AE04-3F75CD8AE9C9}" type="presOf" srcId="{CCADF258-D29E-431D-A9F8-7CF3E4BA63ED}" destId="{748757C1-E5F8-4903-913B-BCE9C5E74557}" srcOrd="0" destOrd="0" presId="urn:microsoft.com/office/officeart/2018/2/layout/IconCircleList"/>
    <dgm:cxn modelId="{8D9C9C49-91CA-414B-8155-5657E23597D8}" srcId="{C61C36BD-B599-4475-90FD-20940D3CDF5A}" destId="{8D5E59E5-0AD0-4F3F-A7C5-83FEC7BED4DD}" srcOrd="0" destOrd="0" parTransId="{A9FD8D75-0E2B-43B0-91C1-771D0B84C1C5}" sibTransId="{53982D0D-9FA7-4548-82D7-90E962D4C615}"/>
    <dgm:cxn modelId="{F6DBDA5E-6B2B-4C9A-AB20-EB400A426FBB}" srcId="{C61C36BD-B599-4475-90FD-20940D3CDF5A}" destId="{CCADF258-D29E-431D-A9F8-7CF3E4BA63ED}" srcOrd="1" destOrd="0" parTransId="{32F249BB-D3A3-49E8-BA65-15C9D2AB5BA0}" sibTransId="{81C0D32B-E4BB-4B96-A88E-E22CB90C5236}"/>
    <dgm:cxn modelId="{2D6AD788-38F9-4C3C-82F6-954EBC35806C}" type="presOf" srcId="{0B63C167-C883-42D3-A93C-7EE0B473B8E0}" destId="{72E4C338-E701-49A6-84DB-BA42ADB738C2}" srcOrd="0" destOrd="0" presId="urn:microsoft.com/office/officeart/2018/2/layout/IconCircleList"/>
    <dgm:cxn modelId="{2B8D428F-CF63-47B7-A3C2-48269D8C5A60}" type="presOf" srcId="{957353C6-2E96-469B-9F29-B5BB18A5C6B3}" destId="{C3DCE0DC-AA05-4731-A1C0-84982025BE4E}" srcOrd="0" destOrd="0" presId="urn:microsoft.com/office/officeart/2018/2/layout/IconCircleList"/>
    <dgm:cxn modelId="{F6D8C497-0D0B-4AA4-8170-C22581854447}" srcId="{C61C36BD-B599-4475-90FD-20940D3CDF5A}" destId="{0B63C167-C883-42D3-A93C-7EE0B473B8E0}" srcOrd="2" destOrd="0" parTransId="{AB482234-AA4A-4DE6-9FD0-97EF204DF5BD}" sibTransId="{D3547029-78AF-4617-9776-C6081363797B}"/>
    <dgm:cxn modelId="{74454BCD-816D-4A02-A6FB-2BA577CE4A7F}" type="presOf" srcId="{53982D0D-9FA7-4548-82D7-90E962D4C615}" destId="{46729C27-4B4F-41D3-8DB6-80CC1E71F460}" srcOrd="0" destOrd="0" presId="urn:microsoft.com/office/officeart/2018/2/layout/IconCircleList"/>
    <dgm:cxn modelId="{929368E1-2DDF-4593-9D20-ECDA8EC3B60A}" type="presOf" srcId="{D3547029-78AF-4617-9776-C6081363797B}" destId="{220D83A7-28CB-4AD5-A30A-FF74B8767077}" srcOrd="0" destOrd="0" presId="urn:microsoft.com/office/officeart/2018/2/layout/IconCircleList"/>
    <dgm:cxn modelId="{D7349BEB-3896-4DE0-A82D-8CD39A23A255}" type="presOf" srcId="{C61C36BD-B599-4475-90FD-20940D3CDF5A}" destId="{4F7E2172-57F1-40E9-A9E2-8589E2F9A1A4}" srcOrd="0" destOrd="0" presId="urn:microsoft.com/office/officeart/2018/2/layout/IconCircleList"/>
    <dgm:cxn modelId="{91351BEF-7767-4A00-BE27-8F602621C1E3}" type="presOf" srcId="{8D5E59E5-0AD0-4F3F-A7C5-83FEC7BED4DD}" destId="{047498B0-F446-4E3B-89CB-D0B2C71E52CE}" srcOrd="0" destOrd="0" presId="urn:microsoft.com/office/officeart/2018/2/layout/IconCircleList"/>
    <dgm:cxn modelId="{9062E1FB-AFBA-44F7-85B3-8D8787404089}" type="presOf" srcId="{81C0D32B-E4BB-4B96-A88E-E22CB90C5236}" destId="{CC5FAE00-AB60-4FC1-AF7B-42751E5F5A2F}" srcOrd="0" destOrd="0" presId="urn:microsoft.com/office/officeart/2018/2/layout/IconCircleList"/>
    <dgm:cxn modelId="{A5EBA915-DC42-4A1A-8DED-E622D94205FB}" type="presParOf" srcId="{4F7E2172-57F1-40E9-A9E2-8589E2F9A1A4}" destId="{72A0ECCE-8A4D-4C80-B9DE-70EF6005BF41}" srcOrd="0" destOrd="0" presId="urn:microsoft.com/office/officeart/2018/2/layout/IconCircleList"/>
    <dgm:cxn modelId="{F1ADF31B-F231-4BDD-B79B-0CFFFA3DD92C}" type="presParOf" srcId="{72A0ECCE-8A4D-4C80-B9DE-70EF6005BF41}" destId="{859AAA49-3D53-4631-8EC8-3D1B6F7FFCB1}" srcOrd="0" destOrd="0" presId="urn:microsoft.com/office/officeart/2018/2/layout/IconCircleList"/>
    <dgm:cxn modelId="{F0284B7F-70C8-4BA0-9841-592F8A9D09F0}" type="presParOf" srcId="{859AAA49-3D53-4631-8EC8-3D1B6F7FFCB1}" destId="{C63E1043-1DEE-441B-A6EA-6E7CC346FF73}" srcOrd="0" destOrd="0" presId="urn:microsoft.com/office/officeart/2018/2/layout/IconCircleList"/>
    <dgm:cxn modelId="{477A248C-0A23-4B92-BB97-0F98077162B0}" type="presParOf" srcId="{859AAA49-3D53-4631-8EC8-3D1B6F7FFCB1}" destId="{8B68D2A9-F56D-4753-95E5-1A4BD9297281}" srcOrd="1" destOrd="0" presId="urn:microsoft.com/office/officeart/2018/2/layout/IconCircleList"/>
    <dgm:cxn modelId="{770DE23B-78F9-4F69-B163-9B6D19CD1B93}" type="presParOf" srcId="{859AAA49-3D53-4631-8EC8-3D1B6F7FFCB1}" destId="{756CC059-5684-4916-8349-573E8CED1F07}" srcOrd="2" destOrd="0" presId="urn:microsoft.com/office/officeart/2018/2/layout/IconCircleList"/>
    <dgm:cxn modelId="{C369678E-25C9-4B56-A4C9-3683449652C8}" type="presParOf" srcId="{859AAA49-3D53-4631-8EC8-3D1B6F7FFCB1}" destId="{047498B0-F446-4E3B-89CB-D0B2C71E52CE}" srcOrd="3" destOrd="0" presId="urn:microsoft.com/office/officeart/2018/2/layout/IconCircleList"/>
    <dgm:cxn modelId="{2F2E02D2-7820-42E5-B891-9DA3ADAC138C}" type="presParOf" srcId="{72A0ECCE-8A4D-4C80-B9DE-70EF6005BF41}" destId="{46729C27-4B4F-41D3-8DB6-80CC1E71F460}" srcOrd="1" destOrd="0" presId="urn:microsoft.com/office/officeart/2018/2/layout/IconCircleList"/>
    <dgm:cxn modelId="{3A9BAB62-289F-4E90-AC50-9F79B71C1E31}" type="presParOf" srcId="{72A0ECCE-8A4D-4C80-B9DE-70EF6005BF41}" destId="{B0553029-88F9-488A-A5CA-9B9A0C136373}" srcOrd="2" destOrd="0" presId="urn:microsoft.com/office/officeart/2018/2/layout/IconCircleList"/>
    <dgm:cxn modelId="{59F01BD1-98EC-4680-912C-82C7E3ABE33E}" type="presParOf" srcId="{B0553029-88F9-488A-A5CA-9B9A0C136373}" destId="{E385D1C4-9F81-46D2-AFA6-265E2CDBD4C3}" srcOrd="0" destOrd="0" presId="urn:microsoft.com/office/officeart/2018/2/layout/IconCircleList"/>
    <dgm:cxn modelId="{20F44D4B-6F1C-4823-8F42-7B923A55DEF1}" type="presParOf" srcId="{B0553029-88F9-488A-A5CA-9B9A0C136373}" destId="{EF485CB5-C6CB-4363-9C00-8DBA4C4F14F6}" srcOrd="1" destOrd="0" presId="urn:microsoft.com/office/officeart/2018/2/layout/IconCircleList"/>
    <dgm:cxn modelId="{2FECBADB-EFD1-4453-881C-1ECEBE963C5B}" type="presParOf" srcId="{B0553029-88F9-488A-A5CA-9B9A0C136373}" destId="{9743196B-3332-4822-B739-8BBFF5FAB3C5}" srcOrd="2" destOrd="0" presId="urn:microsoft.com/office/officeart/2018/2/layout/IconCircleList"/>
    <dgm:cxn modelId="{82D23F74-2A51-46D1-8429-7910CBDD2FC9}" type="presParOf" srcId="{B0553029-88F9-488A-A5CA-9B9A0C136373}" destId="{748757C1-E5F8-4903-913B-BCE9C5E74557}" srcOrd="3" destOrd="0" presId="urn:microsoft.com/office/officeart/2018/2/layout/IconCircleList"/>
    <dgm:cxn modelId="{1137EB06-4501-4577-B715-62E38E99F40E}" type="presParOf" srcId="{72A0ECCE-8A4D-4C80-B9DE-70EF6005BF41}" destId="{CC5FAE00-AB60-4FC1-AF7B-42751E5F5A2F}" srcOrd="3" destOrd="0" presId="urn:microsoft.com/office/officeart/2018/2/layout/IconCircleList"/>
    <dgm:cxn modelId="{41E1280B-29B5-4F5C-84EE-E83A732A6F85}" type="presParOf" srcId="{72A0ECCE-8A4D-4C80-B9DE-70EF6005BF41}" destId="{53F8681E-17AA-49D5-A909-1751E8A302E2}" srcOrd="4" destOrd="0" presId="urn:microsoft.com/office/officeart/2018/2/layout/IconCircleList"/>
    <dgm:cxn modelId="{91FAB18F-A31A-410B-A524-B8AC185B2C58}" type="presParOf" srcId="{53F8681E-17AA-49D5-A909-1751E8A302E2}" destId="{343986B4-A898-498C-889A-52BD95421DBD}" srcOrd="0" destOrd="0" presId="urn:microsoft.com/office/officeart/2018/2/layout/IconCircleList"/>
    <dgm:cxn modelId="{12B80DED-009F-4647-A348-E7294822FF20}" type="presParOf" srcId="{53F8681E-17AA-49D5-A909-1751E8A302E2}" destId="{1CDE2333-B0E7-4B50-BCE8-D5E6448E57CB}" srcOrd="1" destOrd="0" presId="urn:microsoft.com/office/officeart/2018/2/layout/IconCircleList"/>
    <dgm:cxn modelId="{A57E2A80-C450-44D3-982D-CF820AFC88E2}" type="presParOf" srcId="{53F8681E-17AA-49D5-A909-1751E8A302E2}" destId="{81EAE2B4-374E-4525-B96B-224F6BE728B8}" srcOrd="2" destOrd="0" presId="urn:microsoft.com/office/officeart/2018/2/layout/IconCircleList"/>
    <dgm:cxn modelId="{9E3E769A-1CF9-4DC6-AE20-FF62043CF8BB}" type="presParOf" srcId="{53F8681E-17AA-49D5-A909-1751E8A302E2}" destId="{72E4C338-E701-49A6-84DB-BA42ADB738C2}" srcOrd="3" destOrd="0" presId="urn:microsoft.com/office/officeart/2018/2/layout/IconCircleList"/>
    <dgm:cxn modelId="{FABDF9CB-ADDE-48C6-818A-ACFC995677AB}" type="presParOf" srcId="{72A0ECCE-8A4D-4C80-B9DE-70EF6005BF41}" destId="{220D83A7-28CB-4AD5-A30A-FF74B8767077}" srcOrd="5" destOrd="0" presId="urn:microsoft.com/office/officeart/2018/2/layout/IconCircleList"/>
    <dgm:cxn modelId="{B85036F2-C858-485A-9473-E0ABC171E802}" type="presParOf" srcId="{72A0ECCE-8A4D-4C80-B9DE-70EF6005BF41}" destId="{4AA1572C-A353-4F25-951B-6354C25F013F}" srcOrd="6" destOrd="0" presId="urn:microsoft.com/office/officeart/2018/2/layout/IconCircleList"/>
    <dgm:cxn modelId="{3CB873DD-5B5C-448C-95D5-7640A8869A25}" type="presParOf" srcId="{4AA1572C-A353-4F25-951B-6354C25F013F}" destId="{D189FA27-D0C3-486F-BB89-EDF48E4BF0E9}" srcOrd="0" destOrd="0" presId="urn:microsoft.com/office/officeart/2018/2/layout/IconCircleList"/>
    <dgm:cxn modelId="{CC671854-2B45-49B8-99CE-3F5B6B6AB843}" type="presParOf" srcId="{4AA1572C-A353-4F25-951B-6354C25F013F}" destId="{D8C8FC5B-4479-4B01-AACB-93DBFDC49DD0}" srcOrd="1" destOrd="0" presId="urn:microsoft.com/office/officeart/2018/2/layout/IconCircleList"/>
    <dgm:cxn modelId="{B852E531-52A9-4C70-9AB3-2E0E11D2384C}" type="presParOf" srcId="{4AA1572C-A353-4F25-951B-6354C25F013F}" destId="{5A62C5D2-B340-4019-8D9B-9B064554B645}" srcOrd="2" destOrd="0" presId="urn:microsoft.com/office/officeart/2018/2/layout/IconCircleList"/>
    <dgm:cxn modelId="{9ADB3DF0-9B2C-4732-B31F-EBBB2BBDCB2C}" type="presParOf" srcId="{4AA1572C-A353-4F25-951B-6354C25F013F}" destId="{C3DCE0DC-AA05-4731-A1C0-84982025BE4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8D4FDC-DAD1-449D-8BA7-E3963C10D442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B122E6-5EC3-438F-8E53-7EFFC4C37F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Monthly total cost </a:t>
          </a:r>
          <a:r>
            <a:rPr lang="en-US" b="1" dirty="0"/>
            <a:t>$2,751,139</a:t>
          </a:r>
          <a:endParaRPr lang="en-US" dirty="0"/>
        </a:p>
      </dgm:t>
    </dgm:pt>
    <dgm:pt modelId="{7F553D85-4888-467D-83AE-D5C6DA70ABA9}" type="parTrans" cxnId="{11AE717A-D5A6-4B2C-BE09-F9B1724BA3C3}">
      <dgm:prSet/>
      <dgm:spPr/>
      <dgm:t>
        <a:bodyPr/>
        <a:lstStyle/>
        <a:p>
          <a:endParaRPr lang="en-US"/>
        </a:p>
      </dgm:t>
    </dgm:pt>
    <dgm:pt modelId="{0C51F251-3908-4021-8001-8602BB5D8E1E}" type="sibTrans" cxnId="{11AE717A-D5A6-4B2C-BE09-F9B1724BA3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76F58E6-705A-4AC5-85EB-25FB189A93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Revenue for 11 months</a:t>
          </a:r>
        </a:p>
        <a:p>
          <a:pPr>
            <a:lnSpc>
              <a:spcPct val="100000"/>
            </a:lnSpc>
          </a:pPr>
          <a:r>
            <a:rPr lang="en-US" b="1" dirty="0"/>
            <a:t>$52,874,927</a:t>
          </a:r>
          <a:endParaRPr lang="en-US" dirty="0"/>
        </a:p>
      </dgm:t>
    </dgm:pt>
    <dgm:pt modelId="{D79274FD-2F97-4152-885C-23E5F1A2C34B}" type="parTrans" cxnId="{638DCDEB-C529-4D10-8E26-032783EE3594}">
      <dgm:prSet/>
      <dgm:spPr/>
      <dgm:t>
        <a:bodyPr/>
        <a:lstStyle/>
        <a:p>
          <a:endParaRPr lang="en-US"/>
        </a:p>
      </dgm:t>
    </dgm:pt>
    <dgm:pt modelId="{F55C5E0C-F67A-4DAA-805E-464E0A374786}" type="sibTrans" cxnId="{638DCDEB-C529-4D10-8E26-032783EE359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34A9687-2E3D-4973-A830-44307BE1B2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Cost decrease relative to base </a:t>
          </a:r>
        </a:p>
        <a:p>
          <a:pPr>
            <a:lnSpc>
              <a:spcPct val="100000"/>
            </a:lnSpc>
          </a:pPr>
          <a:r>
            <a:rPr lang="en-US" b="1" dirty="0">
              <a:highlight>
                <a:srgbClr val="FFFF00"/>
              </a:highlight>
            </a:rPr>
            <a:t>$5,251</a:t>
          </a:r>
          <a:endParaRPr lang="en-US" dirty="0">
            <a:highlight>
              <a:srgbClr val="FFFF00"/>
            </a:highlight>
          </a:endParaRPr>
        </a:p>
      </dgm:t>
    </dgm:pt>
    <dgm:pt modelId="{7284505A-36FA-4C63-A986-0A58C6B1A272}" type="parTrans" cxnId="{88783F34-E0E1-43CC-BD68-B35D345E5C1F}">
      <dgm:prSet/>
      <dgm:spPr/>
      <dgm:t>
        <a:bodyPr/>
        <a:lstStyle/>
        <a:p>
          <a:endParaRPr lang="en-US"/>
        </a:p>
      </dgm:t>
    </dgm:pt>
    <dgm:pt modelId="{CD9E7EDF-9F9E-4F7A-B94A-AE6A2910E6BF}" type="sibTrans" cxnId="{88783F34-E0E1-43CC-BD68-B35D345E5C1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4CC0AEC-49EC-4185-8C23-E7B7016DD6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Revenue increase relative to base </a:t>
          </a:r>
          <a:r>
            <a:rPr lang="en-US" b="1" dirty="0">
              <a:highlight>
                <a:srgbClr val="FFFF00"/>
              </a:highlight>
            </a:rPr>
            <a:t>$44,720</a:t>
          </a:r>
          <a:endParaRPr lang="en-US" dirty="0">
            <a:highlight>
              <a:srgbClr val="FFFF00"/>
            </a:highlight>
          </a:endParaRPr>
        </a:p>
      </dgm:t>
    </dgm:pt>
    <dgm:pt modelId="{9EED9706-DE7E-45DE-B0E1-1503CAF81D8E}" type="parTrans" cxnId="{39987371-9B60-41BF-8852-1E0C5EA23B09}">
      <dgm:prSet/>
      <dgm:spPr/>
      <dgm:t>
        <a:bodyPr/>
        <a:lstStyle/>
        <a:p>
          <a:endParaRPr lang="en-US"/>
        </a:p>
      </dgm:t>
    </dgm:pt>
    <dgm:pt modelId="{035998EA-D6E1-4170-841B-B81F95E047D4}" type="sibTrans" cxnId="{39987371-9B60-41BF-8852-1E0C5EA23B09}">
      <dgm:prSet/>
      <dgm:spPr/>
      <dgm:t>
        <a:bodyPr/>
        <a:lstStyle/>
        <a:p>
          <a:endParaRPr lang="en-US"/>
        </a:p>
      </dgm:t>
    </dgm:pt>
    <dgm:pt modelId="{F9233835-D4C0-4A7A-B477-9433F1D680B7}" type="pres">
      <dgm:prSet presAssocID="{EF8D4FDC-DAD1-449D-8BA7-E3963C10D442}" presName="root" presStyleCnt="0">
        <dgm:presLayoutVars>
          <dgm:dir/>
          <dgm:resizeHandles val="exact"/>
        </dgm:presLayoutVars>
      </dgm:prSet>
      <dgm:spPr/>
    </dgm:pt>
    <dgm:pt modelId="{E3AC0E51-2F4B-4A09-BBA7-9EF29DE6EBE9}" type="pres">
      <dgm:prSet presAssocID="{EF8D4FDC-DAD1-449D-8BA7-E3963C10D442}" presName="container" presStyleCnt="0">
        <dgm:presLayoutVars>
          <dgm:dir/>
          <dgm:resizeHandles val="exact"/>
        </dgm:presLayoutVars>
      </dgm:prSet>
      <dgm:spPr/>
    </dgm:pt>
    <dgm:pt modelId="{B4A14CAA-6142-4224-A82A-BFFE360EF88F}" type="pres">
      <dgm:prSet presAssocID="{01B122E6-5EC3-438F-8E53-7EFFC4C37FE6}" presName="compNode" presStyleCnt="0"/>
      <dgm:spPr/>
    </dgm:pt>
    <dgm:pt modelId="{0003C8E5-45FC-4E6E-BC66-443CC03BB053}" type="pres">
      <dgm:prSet presAssocID="{01B122E6-5EC3-438F-8E53-7EFFC4C37FE6}" presName="iconBgRect" presStyleLbl="bgShp" presStyleIdx="0" presStyleCnt="4"/>
      <dgm:spPr/>
    </dgm:pt>
    <dgm:pt modelId="{13EEFE3C-A036-424D-9865-E426F9B3DDD2}" type="pres">
      <dgm:prSet presAssocID="{01B122E6-5EC3-438F-8E53-7EFFC4C37FE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4174B52-5CB4-4B49-AE21-AD4A060FB919}" type="pres">
      <dgm:prSet presAssocID="{01B122E6-5EC3-438F-8E53-7EFFC4C37FE6}" presName="spaceRect" presStyleCnt="0"/>
      <dgm:spPr/>
    </dgm:pt>
    <dgm:pt modelId="{505D316C-8D70-4A1B-894A-1217CDA69600}" type="pres">
      <dgm:prSet presAssocID="{01B122E6-5EC3-438F-8E53-7EFFC4C37FE6}" presName="textRect" presStyleLbl="revTx" presStyleIdx="0" presStyleCnt="4">
        <dgm:presLayoutVars>
          <dgm:chMax val="1"/>
          <dgm:chPref val="1"/>
        </dgm:presLayoutVars>
      </dgm:prSet>
      <dgm:spPr/>
    </dgm:pt>
    <dgm:pt modelId="{6A5C9E88-37FD-4673-B4FC-34A967FD1BAA}" type="pres">
      <dgm:prSet presAssocID="{0C51F251-3908-4021-8001-8602BB5D8E1E}" presName="sibTrans" presStyleLbl="sibTrans2D1" presStyleIdx="0" presStyleCnt="0"/>
      <dgm:spPr/>
    </dgm:pt>
    <dgm:pt modelId="{E39F178A-93D4-456E-B127-F8EB1469D379}" type="pres">
      <dgm:prSet presAssocID="{C76F58E6-705A-4AC5-85EB-25FB189A9333}" presName="compNode" presStyleCnt="0"/>
      <dgm:spPr/>
    </dgm:pt>
    <dgm:pt modelId="{C66CE5F7-89D0-44C8-ABC4-465E4447B151}" type="pres">
      <dgm:prSet presAssocID="{C76F58E6-705A-4AC5-85EB-25FB189A9333}" presName="iconBgRect" presStyleLbl="bgShp" presStyleIdx="1" presStyleCnt="4" custLinFactNeighborX="-20536" custLinFactNeighborY="1058"/>
      <dgm:spPr/>
    </dgm:pt>
    <dgm:pt modelId="{C19F9A7C-2542-4027-8461-9A7F68216BBF}" type="pres">
      <dgm:prSet presAssocID="{C76F58E6-705A-4AC5-85EB-25FB189A9333}" presName="iconRect" presStyleLbl="node1" presStyleIdx="1" presStyleCnt="4" custLinFactNeighborX="-32856" custLinFactNeighborY="1169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B995B9C8-A2E8-49AF-98AC-05DA2A4E0DE0}" type="pres">
      <dgm:prSet presAssocID="{C76F58E6-705A-4AC5-85EB-25FB189A9333}" presName="spaceRect" presStyleCnt="0"/>
      <dgm:spPr/>
    </dgm:pt>
    <dgm:pt modelId="{3502794C-353C-45E4-B572-F66FFAFF00FD}" type="pres">
      <dgm:prSet presAssocID="{C76F58E6-705A-4AC5-85EB-25FB189A9333}" presName="textRect" presStyleLbl="revTx" presStyleIdx="1" presStyleCnt="4" custScaleX="113242">
        <dgm:presLayoutVars>
          <dgm:chMax val="1"/>
          <dgm:chPref val="1"/>
        </dgm:presLayoutVars>
      </dgm:prSet>
      <dgm:spPr/>
    </dgm:pt>
    <dgm:pt modelId="{7E38FA06-C3E7-4B5C-875E-B73307947C78}" type="pres">
      <dgm:prSet presAssocID="{F55C5E0C-F67A-4DAA-805E-464E0A374786}" presName="sibTrans" presStyleLbl="sibTrans2D1" presStyleIdx="0" presStyleCnt="0"/>
      <dgm:spPr/>
    </dgm:pt>
    <dgm:pt modelId="{0D036C8B-BCA5-41EA-AE74-0B4DACD2697A}" type="pres">
      <dgm:prSet presAssocID="{534A9687-2E3D-4973-A830-44307BE1B25C}" presName="compNode" presStyleCnt="0"/>
      <dgm:spPr/>
    </dgm:pt>
    <dgm:pt modelId="{ECC028E8-FC7F-4E2A-944E-7E3389572099}" type="pres">
      <dgm:prSet presAssocID="{534A9687-2E3D-4973-A830-44307BE1B25C}" presName="iconBgRect" presStyleLbl="bgShp" presStyleIdx="2" presStyleCnt="4"/>
      <dgm:spPr/>
    </dgm:pt>
    <dgm:pt modelId="{19B394D8-1FC2-4255-A0A4-3E3969DA805E}" type="pres">
      <dgm:prSet presAssocID="{534A9687-2E3D-4973-A830-44307BE1B25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596767F1-62B7-4C1C-B094-6A3EB6F77548}" type="pres">
      <dgm:prSet presAssocID="{534A9687-2E3D-4973-A830-44307BE1B25C}" presName="spaceRect" presStyleCnt="0"/>
      <dgm:spPr/>
    </dgm:pt>
    <dgm:pt modelId="{A8E9091A-F1C0-48C6-B8F7-A317A62578DA}" type="pres">
      <dgm:prSet presAssocID="{534A9687-2E3D-4973-A830-44307BE1B25C}" presName="textRect" presStyleLbl="revTx" presStyleIdx="2" presStyleCnt="4">
        <dgm:presLayoutVars>
          <dgm:chMax val="1"/>
          <dgm:chPref val="1"/>
        </dgm:presLayoutVars>
      </dgm:prSet>
      <dgm:spPr/>
    </dgm:pt>
    <dgm:pt modelId="{F698F09D-1A50-4C8E-9503-02F4F26DEF0F}" type="pres">
      <dgm:prSet presAssocID="{CD9E7EDF-9F9E-4F7A-B94A-AE6A2910E6BF}" presName="sibTrans" presStyleLbl="sibTrans2D1" presStyleIdx="0" presStyleCnt="0"/>
      <dgm:spPr/>
    </dgm:pt>
    <dgm:pt modelId="{777C6B60-A1F1-4257-8BFE-AFB885921A0B}" type="pres">
      <dgm:prSet presAssocID="{24CC0AEC-49EC-4185-8C23-E7B7016DD66C}" presName="compNode" presStyleCnt="0"/>
      <dgm:spPr/>
    </dgm:pt>
    <dgm:pt modelId="{148892DC-BE97-44F9-806B-4544D7D238FC}" type="pres">
      <dgm:prSet presAssocID="{24CC0AEC-49EC-4185-8C23-E7B7016DD66C}" presName="iconBgRect" presStyleLbl="bgShp" presStyleIdx="3" presStyleCnt="4" custLinFactNeighborX="-11008" custLinFactNeighborY="-1059"/>
      <dgm:spPr/>
    </dgm:pt>
    <dgm:pt modelId="{5AA224AF-7D40-4093-BB70-432711AAD800}" type="pres">
      <dgm:prSet presAssocID="{24CC0AEC-49EC-4185-8C23-E7B7016DD66C}" presName="iconRect" presStyleLbl="node1" presStyleIdx="3" presStyleCnt="4" custLinFactNeighborX="-18253" custLinFactNeighborY="-670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7D438F9-F326-4A02-A378-7171EB31D584}" type="pres">
      <dgm:prSet presAssocID="{24CC0AEC-49EC-4185-8C23-E7B7016DD66C}" presName="spaceRect" presStyleCnt="0"/>
      <dgm:spPr/>
    </dgm:pt>
    <dgm:pt modelId="{0A852C9E-092D-4F0E-AAC7-044AD27845FF}" type="pres">
      <dgm:prSet presAssocID="{24CC0AEC-49EC-4185-8C23-E7B7016DD66C}" presName="textRect" presStyleLbl="revTx" presStyleIdx="3" presStyleCnt="4" custScaleX="115056">
        <dgm:presLayoutVars>
          <dgm:chMax val="1"/>
          <dgm:chPref val="1"/>
        </dgm:presLayoutVars>
      </dgm:prSet>
      <dgm:spPr/>
    </dgm:pt>
  </dgm:ptLst>
  <dgm:cxnLst>
    <dgm:cxn modelId="{01A2990F-DD5D-4194-94AE-702AEAFDE3E6}" type="presOf" srcId="{01B122E6-5EC3-438F-8E53-7EFFC4C37FE6}" destId="{505D316C-8D70-4A1B-894A-1217CDA69600}" srcOrd="0" destOrd="0" presId="urn:microsoft.com/office/officeart/2018/2/layout/IconCircleList"/>
    <dgm:cxn modelId="{2F3E261B-08EB-47E5-890D-F4CFDD004F76}" type="presOf" srcId="{24CC0AEC-49EC-4185-8C23-E7B7016DD66C}" destId="{0A852C9E-092D-4F0E-AAC7-044AD27845FF}" srcOrd="0" destOrd="0" presId="urn:microsoft.com/office/officeart/2018/2/layout/IconCircleList"/>
    <dgm:cxn modelId="{88783F34-E0E1-43CC-BD68-B35D345E5C1F}" srcId="{EF8D4FDC-DAD1-449D-8BA7-E3963C10D442}" destId="{534A9687-2E3D-4973-A830-44307BE1B25C}" srcOrd="2" destOrd="0" parTransId="{7284505A-36FA-4C63-A986-0A58C6B1A272}" sibTransId="{CD9E7EDF-9F9E-4F7A-B94A-AE6A2910E6BF}"/>
    <dgm:cxn modelId="{39987371-9B60-41BF-8852-1E0C5EA23B09}" srcId="{EF8D4FDC-DAD1-449D-8BA7-E3963C10D442}" destId="{24CC0AEC-49EC-4185-8C23-E7B7016DD66C}" srcOrd="3" destOrd="0" parTransId="{9EED9706-DE7E-45DE-B0E1-1503CAF81D8E}" sibTransId="{035998EA-D6E1-4170-841B-B81F95E047D4}"/>
    <dgm:cxn modelId="{11AE717A-D5A6-4B2C-BE09-F9B1724BA3C3}" srcId="{EF8D4FDC-DAD1-449D-8BA7-E3963C10D442}" destId="{01B122E6-5EC3-438F-8E53-7EFFC4C37FE6}" srcOrd="0" destOrd="0" parTransId="{7F553D85-4888-467D-83AE-D5C6DA70ABA9}" sibTransId="{0C51F251-3908-4021-8001-8602BB5D8E1E}"/>
    <dgm:cxn modelId="{F0B3FA84-32D3-49B6-BFED-BA8F3EB01665}" type="presOf" srcId="{F55C5E0C-F67A-4DAA-805E-464E0A374786}" destId="{7E38FA06-C3E7-4B5C-875E-B73307947C78}" srcOrd="0" destOrd="0" presId="urn:microsoft.com/office/officeart/2018/2/layout/IconCircleList"/>
    <dgm:cxn modelId="{BAEBC8A0-C835-482B-BD82-727DAC51CBF4}" type="presOf" srcId="{CD9E7EDF-9F9E-4F7A-B94A-AE6A2910E6BF}" destId="{F698F09D-1A50-4C8E-9503-02F4F26DEF0F}" srcOrd="0" destOrd="0" presId="urn:microsoft.com/office/officeart/2018/2/layout/IconCircleList"/>
    <dgm:cxn modelId="{3972CEB4-A5EC-4A6D-8EEF-A1F271DD7491}" type="presOf" srcId="{0C51F251-3908-4021-8001-8602BB5D8E1E}" destId="{6A5C9E88-37FD-4673-B4FC-34A967FD1BAA}" srcOrd="0" destOrd="0" presId="urn:microsoft.com/office/officeart/2018/2/layout/IconCircleList"/>
    <dgm:cxn modelId="{0092BFBB-D554-47DE-91A1-CA50CB7EE646}" type="presOf" srcId="{C76F58E6-705A-4AC5-85EB-25FB189A9333}" destId="{3502794C-353C-45E4-B572-F66FFAFF00FD}" srcOrd="0" destOrd="0" presId="urn:microsoft.com/office/officeart/2018/2/layout/IconCircleList"/>
    <dgm:cxn modelId="{593A19CC-4AF1-444E-AF0F-4EBF3689BA26}" type="presOf" srcId="{534A9687-2E3D-4973-A830-44307BE1B25C}" destId="{A8E9091A-F1C0-48C6-B8F7-A317A62578DA}" srcOrd="0" destOrd="0" presId="urn:microsoft.com/office/officeart/2018/2/layout/IconCircleList"/>
    <dgm:cxn modelId="{638DCDEB-C529-4D10-8E26-032783EE3594}" srcId="{EF8D4FDC-DAD1-449D-8BA7-E3963C10D442}" destId="{C76F58E6-705A-4AC5-85EB-25FB189A9333}" srcOrd="1" destOrd="0" parTransId="{D79274FD-2F97-4152-885C-23E5F1A2C34B}" sibTransId="{F55C5E0C-F67A-4DAA-805E-464E0A374786}"/>
    <dgm:cxn modelId="{1EF4F7FE-58A1-46B9-91E6-BF9ACF67965E}" type="presOf" srcId="{EF8D4FDC-DAD1-449D-8BA7-E3963C10D442}" destId="{F9233835-D4C0-4A7A-B477-9433F1D680B7}" srcOrd="0" destOrd="0" presId="urn:microsoft.com/office/officeart/2018/2/layout/IconCircleList"/>
    <dgm:cxn modelId="{334E4811-4A0E-4A63-A916-7CB0E021D194}" type="presParOf" srcId="{F9233835-D4C0-4A7A-B477-9433F1D680B7}" destId="{E3AC0E51-2F4B-4A09-BBA7-9EF29DE6EBE9}" srcOrd="0" destOrd="0" presId="urn:microsoft.com/office/officeart/2018/2/layout/IconCircleList"/>
    <dgm:cxn modelId="{5E1A2C04-1176-46F4-98B0-3355602696E4}" type="presParOf" srcId="{E3AC0E51-2F4B-4A09-BBA7-9EF29DE6EBE9}" destId="{B4A14CAA-6142-4224-A82A-BFFE360EF88F}" srcOrd="0" destOrd="0" presId="urn:microsoft.com/office/officeart/2018/2/layout/IconCircleList"/>
    <dgm:cxn modelId="{84BAA058-4FAD-4081-B586-EE3A1FFDEE92}" type="presParOf" srcId="{B4A14CAA-6142-4224-A82A-BFFE360EF88F}" destId="{0003C8E5-45FC-4E6E-BC66-443CC03BB053}" srcOrd="0" destOrd="0" presId="urn:microsoft.com/office/officeart/2018/2/layout/IconCircleList"/>
    <dgm:cxn modelId="{13D0741B-D972-4AF8-8610-1732B8959AA5}" type="presParOf" srcId="{B4A14CAA-6142-4224-A82A-BFFE360EF88F}" destId="{13EEFE3C-A036-424D-9865-E426F9B3DDD2}" srcOrd="1" destOrd="0" presId="urn:microsoft.com/office/officeart/2018/2/layout/IconCircleList"/>
    <dgm:cxn modelId="{A7E6FE7A-D5ED-49F0-9098-F7A8EFA0FBB2}" type="presParOf" srcId="{B4A14CAA-6142-4224-A82A-BFFE360EF88F}" destId="{C4174B52-5CB4-4B49-AE21-AD4A060FB919}" srcOrd="2" destOrd="0" presId="urn:microsoft.com/office/officeart/2018/2/layout/IconCircleList"/>
    <dgm:cxn modelId="{DC77590A-853D-4FFE-990A-C327DAD94A1C}" type="presParOf" srcId="{B4A14CAA-6142-4224-A82A-BFFE360EF88F}" destId="{505D316C-8D70-4A1B-894A-1217CDA69600}" srcOrd="3" destOrd="0" presId="urn:microsoft.com/office/officeart/2018/2/layout/IconCircleList"/>
    <dgm:cxn modelId="{83223BA5-55C3-4D44-B714-5194AE0485D3}" type="presParOf" srcId="{E3AC0E51-2F4B-4A09-BBA7-9EF29DE6EBE9}" destId="{6A5C9E88-37FD-4673-B4FC-34A967FD1BAA}" srcOrd="1" destOrd="0" presId="urn:microsoft.com/office/officeart/2018/2/layout/IconCircleList"/>
    <dgm:cxn modelId="{5D6FFD74-D517-4D2B-B0C6-64D49B25880A}" type="presParOf" srcId="{E3AC0E51-2F4B-4A09-BBA7-9EF29DE6EBE9}" destId="{E39F178A-93D4-456E-B127-F8EB1469D379}" srcOrd="2" destOrd="0" presId="urn:microsoft.com/office/officeart/2018/2/layout/IconCircleList"/>
    <dgm:cxn modelId="{5D2454AE-889C-4D9F-900A-A327F617D885}" type="presParOf" srcId="{E39F178A-93D4-456E-B127-F8EB1469D379}" destId="{C66CE5F7-89D0-44C8-ABC4-465E4447B151}" srcOrd="0" destOrd="0" presId="urn:microsoft.com/office/officeart/2018/2/layout/IconCircleList"/>
    <dgm:cxn modelId="{03EB7BBF-3824-468D-B2CD-70A1836C6AB7}" type="presParOf" srcId="{E39F178A-93D4-456E-B127-F8EB1469D379}" destId="{C19F9A7C-2542-4027-8461-9A7F68216BBF}" srcOrd="1" destOrd="0" presId="urn:microsoft.com/office/officeart/2018/2/layout/IconCircleList"/>
    <dgm:cxn modelId="{DFEF0CB9-35B5-45B2-88C2-D78AFC61DF22}" type="presParOf" srcId="{E39F178A-93D4-456E-B127-F8EB1469D379}" destId="{B995B9C8-A2E8-49AF-98AC-05DA2A4E0DE0}" srcOrd="2" destOrd="0" presId="urn:microsoft.com/office/officeart/2018/2/layout/IconCircleList"/>
    <dgm:cxn modelId="{67753CD3-7E49-4AF6-9D62-6A4EDCD0DE0A}" type="presParOf" srcId="{E39F178A-93D4-456E-B127-F8EB1469D379}" destId="{3502794C-353C-45E4-B572-F66FFAFF00FD}" srcOrd="3" destOrd="0" presId="urn:microsoft.com/office/officeart/2018/2/layout/IconCircleList"/>
    <dgm:cxn modelId="{3F565560-4AF8-465D-AB0D-2DABE10BF3AF}" type="presParOf" srcId="{E3AC0E51-2F4B-4A09-BBA7-9EF29DE6EBE9}" destId="{7E38FA06-C3E7-4B5C-875E-B73307947C78}" srcOrd="3" destOrd="0" presId="urn:microsoft.com/office/officeart/2018/2/layout/IconCircleList"/>
    <dgm:cxn modelId="{D0B4067E-C451-4144-B555-7488D8C49675}" type="presParOf" srcId="{E3AC0E51-2F4B-4A09-BBA7-9EF29DE6EBE9}" destId="{0D036C8B-BCA5-41EA-AE74-0B4DACD2697A}" srcOrd="4" destOrd="0" presId="urn:microsoft.com/office/officeart/2018/2/layout/IconCircleList"/>
    <dgm:cxn modelId="{83AF840C-D2BC-43A4-B2A3-43405CD4214E}" type="presParOf" srcId="{0D036C8B-BCA5-41EA-AE74-0B4DACD2697A}" destId="{ECC028E8-FC7F-4E2A-944E-7E3389572099}" srcOrd="0" destOrd="0" presId="urn:microsoft.com/office/officeart/2018/2/layout/IconCircleList"/>
    <dgm:cxn modelId="{9308499A-3ADB-479C-A0E0-99CD995F137B}" type="presParOf" srcId="{0D036C8B-BCA5-41EA-AE74-0B4DACD2697A}" destId="{19B394D8-1FC2-4255-A0A4-3E3969DA805E}" srcOrd="1" destOrd="0" presId="urn:microsoft.com/office/officeart/2018/2/layout/IconCircleList"/>
    <dgm:cxn modelId="{C30F11E9-E275-4202-8064-582BB4368447}" type="presParOf" srcId="{0D036C8B-BCA5-41EA-AE74-0B4DACD2697A}" destId="{596767F1-62B7-4C1C-B094-6A3EB6F77548}" srcOrd="2" destOrd="0" presId="urn:microsoft.com/office/officeart/2018/2/layout/IconCircleList"/>
    <dgm:cxn modelId="{767C5546-52D4-4834-A693-9CCC71DA6E1F}" type="presParOf" srcId="{0D036C8B-BCA5-41EA-AE74-0B4DACD2697A}" destId="{A8E9091A-F1C0-48C6-B8F7-A317A62578DA}" srcOrd="3" destOrd="0" presId="urn:microsoft.com/office/officeart/2018/2/layout/IconCircleList"/>
    <dgm:cxn modelId="{DD1EEDFB-0A6E-4123-AD80-E579A7FB1601}" type="presParOf" srcId="{E3AC0E51-2F4B-4A09-BBA7-9EF29DE6EBE9}" destId="{F698F09D-1A50-4C8E-9503-02F4F26DEF0F}" srcOrd="5" destOrd="0" presId="urn:microsoft.com/office/officeart/2018/2/layout/IconCircleList"/>
    <dgm:cxn modelId="{0E26CD28-63FC-40AA-AAF5-CDDCFED6FDFF}" type="presParOf" srcId="{E3AC0E51-2F4B-4A09-BBA7-9EF29DE6EBE9}" destId="{777C6B60-A1F1-4257-8BFE-AFB885921A0B}" srcOrd="6" destOrd="0" presId="urn:microsoft.com/office/officeart/2018/2/layout/IconCircleList"/>
    <dgm:cxn modelId="{A4426337-49F4-4A29-A8E8-1860423620E5}" type="presParOf" srcId="{777C6B60-A1F1-4257-8BFE-AFB885921A0B}" destId="{148892DC-BE97-44F9-806B-4544D7D238FC}" srcOrd="0" destOrd="0" presId="urn:microsoft.com/office/officeart/2018/2/layout/IconCircleList"/>
    <dgm:cxn modelId="{BA971603-F6FC-4F49-93F2-CCDA36CA214F}" type="presParOf" srcId="{777C6B60-A1F1-4257-8BFE-AFB885921A0B}" destId="{5AA224AF-7D40-4093-BB70-432711AAD800}" srcOrd="1" destOrd="0" presId="urn:microsoft.com/office/officeart/2018/2/layout/IconCircleList"/>
    <dgm:cxn modelId="{96BDC552-4E1B-44F4-B77A-A2C00B4975E3}" type="presParOf" srcId="{777C6B60-A1F1-4257-8BFE-AFB885921A0B}" destId="{87D438F9-F326-4A02-A378-7171EB31D584}" srcOrd="2" destOrd="0" presId="urn:microsoft.com/office/officeart/2018/2/layout/IconCircleList"/>
    <dgm:cxn modelId="{62E11CF0-DE9B-44EA-B113-9E0E22E685C8}" type="presParOf" srcId="{777C6B60-A1F1-4257-8BFE-AFB885921A0B}" destId="{0A852C9E-092D-4F0E-AAC7-044AD27845F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C02A58-52BC-8D4C-840C-AA88D8055780}">
      <dsp:nvSpPr>
        <dsp:cNvPr id="0" name=""/>
        <dsp:cNvSpPr/>
      </dsp:nvSpPr>
      <dsp:spPr>
        <a:xfrm>
          <a:off x="1" y="141683"/>
          <a:ext cx="3453082" cy="1028154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At the airport</a:t>
          </a:r>
        </a:p>
      </dsp:txBody>
      <dsp:txXfrm>
        <a:off x="30115" y="171797"/>
        <a:ext cx="3392854" cy="967926"/>
      </dsp:txXfrm>
    </dsp:sp>
    <dsp:sp modelId="{D5483A5D-46AA-6B4E-B810-E73D6D20011E}">
      <dsp:nvSpPr>
        <dsp:cNvPr id="0" name=""/>
        <dsp:cNvSpPr/>
      </dsp:nvSpPr>
      <dsp:spPr>
        <a:xfrm>
          <a:off x="345309" y="1169837"/>
          <a:ext cx="514450" cy="61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0828"/>
              </a:lnTo>
              <a:lnTo>
                <a:pt x="514450" y="610828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70901B-8474-154A-979A-7B933B4E1CA0}">
      <dsp:nvSpPr>
        <dsp:cNvPr id="0" name=""/>
        <dsp:cNvSpPr/>
      </dsp:nvSpPr>
      <dsp:spPr>
        <a:xfrm>
          <a:off x="859760" y="1249879"/>
          <a:ext cx="2956623" cy="10615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22 branches</a:t>
          </a:r>
        </a:p>
      </dsp:txBody>
      <dsp:txXfrm>
        <a:off x="890852" y="1280971"/>
        <a:ext cx="2894439" cy="999388"/>
      </dsp:txXfrm>
    </dsp:sp>
    <dsp:sp modelId="{A17EFF86-77AF-504B-AE55-8D3647B66436}">
      <dsp:nvSpPr>
        <dsp:cNvPr id="0" name=""/>
        <dsp:cNvSpPr/>
      </dsp:nvSpPr>
      <dsp:spPr>
        <a:xfrm>
          <a:off x="345309" y="1169837"/>
          <a:ext cx="528531" cy="1779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9184"/>
              </a:lnTo>
              <a:lnTo>
                <a:pt x="528531" y="1779184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9EE398-E14C-D74A-92D0-B3D35C93F9EC}">
      <dsp:nvSpPr>
        <dsp:cNvPr id="0" name=""/>
        <dsp:cNvSpPr/>
      </dsp:nvSpPr>
      <dsp:spPr>
        <a:xfrm>
          <a:off x="873841" y="2418235"/>
          <a:ext cx="2956963" cy="10615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Total revenue 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u="none" kern="1200" dirty="0"/>
            <a:t>$23,245,939 </a:t>
          </a:r>
          <a:endParaRPr lang="en-US" sz="2700" kern="1200" dirty="0"/>
        </a:p>
      </dsp:txBody>
      <dsp:txXfrm>
        <a:off x="904933" y="2449327"/>
        <a:ext cx="2894779" cy="999388"/>
      </dsp:txXfrm>
    </dsp:sp>
    <dsp:sp modelId="{D80E7C69-F08F-B649-96A0-8C788C659252}">
      <dsp:nvSpPr>
        <dsp:cNvPr id="0" name=""/>
        <dsp:cNvSpPr/>
      </dsp:nvSpPr>
      <dsp:spPr>
        <a:xfrm>
          <a:off x="345309" y="1169837"/>
          <a:ext cx="508454" cy="3012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2668"/>
              </a:lnTo>
              <a:lnTo>
                <a:pt x="508454" y="3012668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14D12-04B4-4446-B7D6-3DA2DDA22E0E}">
      <dsp:nvSpPr>
        <dsp:cNvPr id="0" name=""/>
        <dsp:cNvSpPr/>
      </dsp:nvSpPr>
      <dsp:spPr>
        <a:xfrm>
          <a:off x="853764" y="3651719"/>
          <a:ext cx="2947587" cy="10615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Average revenue 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u="none" kern="1200" dirty="0">
              <a:highlight>
                <a:srgbClr val="FFFF00"/>
              </a:highlight>
            </a:rPr>
            <a:t>$1,056,633 </a:t>
          </a:r>
          <a:r>
            <a:rPr lang="en-US" sz="2700" b="1" kern="1200" dirty="0">
              <a:highlight>
                <a:srgbClr val="FFFF00"/>
              </a:highlight>
            </a:rPr>
            <a:t>  </a:t>
          </a:r>
        </a:p>
      </dsp:txBody>
      <dsp:txXfrm>
        <a:off x="884856" y="3682811"/>
        <a:ext cx="2885403" cy="999388"/>
      </dsp:txXfrm>
    </dsp:sp>
    <dsp:sp modelId="{AEA29995-B53F-4C4B-AB87-44C2DDD6152D}">
      <dsp:nvSpPr>
        <dsp:cNvPr id="0" name=""/>
        <dsp:cNvSpPr/>
      </dsp:nvSpPr>
      <dsp:spPr>
        <a:xfrm>
          <a:off x="6576697" y="128233"/>
          <a:ext cx="3455418" cy="1061572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Not at the airport</a:t>
          </a:r>
        </a:p>
      </dsp:txBody>
      <dsp:txXfrm>
        <a:off x="6607789" y="159325"/>
        <a:ext cx="3393234" cy="999388"/>
      </dsp:txXfrm>
    </dsp:sp>
    <dsp:sp modelId="{0D34F478-0AD5-3747-825D-45D30D123E43}">
      <dsp:nvSpPr>
        <dsp:cNvPr id="0" name=""/>
        <dsp:cNvSpPr/>
      </dsp:nvSpPr>
      <dsp:spPr>
        <a:xfrm>
          <a:off x="6922239" y="1189805"/>
          <a:ext cx="631227" cy="589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9639"/>
              </a:lnTo>
              <a:lnTo>
                <a:pt x="631227" y="58963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16B509-D89C-8F49-BB60-A0933975622C}">
      <dsp:nvSpPr>
        <dsp:cNvPr id="0" name=""/>
        <dsp:cNvSpPr/>
      </dsp:nvSpPr>
      <dsp:spPr>
        <a:xfrm>
          <a:off x="7553467" y="1248658"/>
          <a:ext cx="2962126" cy="10615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28 branches</a:t>
          </a:r>
        </a:p>
      </dsp:txBody>
      <dsp:txXfrm>
        <a:off x="7584559" y="1279750"/>
        <a:ext cx="2899942" cy="999388"/>
      </dsp:txXfrm>
    </dsp:sp>
    <dsp:sp modelId="{FA2952AE-013E-2B45-9407-6DF0975C2090}">
      <dsp:nvSpPr>
        <dsp:cNvPr id="0" name=""/>
        <dsp:cNvSpPr/>
      </dsp:nvSpPr>
      <dsp:spPr>
        <a:xfrm>
          <a:off x="6922239" y="1189805"/>
          <a:ext cx="631227" cy="1759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9216"/>
              </a:lnTo>
              <a:lnTo>
                <a:pt x="631227" y="175921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804464-1792-C84F-9C04-F9E7361BB7BE}">
      <dsp:nvSpPr>
        <dsp:cNvPr id="0" name=""/>
        <dsp:cNvSpPr/>
      </dsp:nvSpPr>
      <dsp:spPr>
        <a:xfrm>
          <a:off x="7553467" y="2418235"/>
          <a:ext cx="2962126" cy="10615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Total revenue 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u="none" kern="1200" dirty="0"/>
            <a:t>$29,584,268</a:t>
          </a:r>
          <a:endParaRPr lang="en-US" sz="2700" kern="1200" dirty="0"/>
        </a:p>
      </dsp:txBody>
      <dsp:txXfrm>
        <a:off x="7584559" y="2449327"/>
        <a:ext cx="2899942" cy="999388"/>
      </dsp:txXfrm>
    </dsp:sp>
    <dsp:sp modelId="{AC1936A4-67AE-354D-A6A8-CBFEE547ACFD}">
      <dsp:nvSpPr>
        <dsp:cNvPr id="0" name=""/>
        <dsp:cNvSpPr/>
      </dsp:nvSpPr>
      <dsp:spPr>
        <a:xfrm>
          <a:off x="6922239" y="1189805"/>
          <a:ext cx="631227" cy="30063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6319"/>
              </a:lnTo>
              <a:lnTo>
                <a:pt x="631227" y="300631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CDAB84-FFAB-214D-B96A-BD8B2882D03C}">
      <dsp:nvSpPr>
        <dsp:cNvPr id="0" name=""/>
        <dsp:cNvSpPr/>
      </dsp:nvSpPr>
      <dsp:spPr>
        <a:xfrm>
          <a:off x="7553467" y="3665339"/>
          <a:ext cx="2962126" cy="10615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Average revenue 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u="none" kern="1200" dirty="0">
              <a:highlight>
                <a:srgbClr val="FFFF00"/>
              </a:highlight>
            </a:rPr>
            <a:t>$1,056,581</a:t>
          </a:r>
          <a:endParaRPr lang="en-US" sz="2700" b="1" kern="1200" dirty="0">
            <a:highlight>
              <a:srgbClr val="FFFF00"/>
            </a:highlight>
          </a:endParaRPr>
        </a:p>
      </dsp:txBody>
      <dsp:txXfrm>
        <a:off x="7584559" y="3696431"/>
        <a:ext cx="2899942" cy="9993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09D2B-7C85-4C4B-80FF-E2E071D6FFDB}">
      <dsp:nvSpPr>
        <dsp:cNvPr id="0" name=""/>
        <dsp:cNvSpPr/>
      </dsp:nvSpPr>
      <dsp:spPr>
        <a:xfrm>
          <a:off x="167434" y="153178"/>
          <a:ext cx="1264851" cy="143719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889B5A-B124-471F-B5AE-8C10E01D726D}">
      <dsp:nvSpPr>
        <dsp:cNvPr id="0" name=""/>
        <dsp:cNvSpPr/>
      </dsp:nvSpPr>
      <dsp:spPr>
        <a:xfrm>
          <a:off x="375953" y="447867"/>
          <a:ext cx="847814" cy="8478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B8F76-CCE8-4230-9583-0FA921508D65}">
      <dsp:nvSpPr>
        <dsp:cNvPr id="0" name=""/>
        <dsp:cNvSpPr/>
      </dsp:nvSpPr>
      <dsp:spPr>
        <a:xfrm>
          <a:off x="1616215" y="140900"/>
          <a:ext cx="3901052" cy="1461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Monthly total cost  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$2,751,139</a:t>
          </a:r>
          <a:endParaRPr lang="en-US" sz="2400" kern="1200" dirty="0"/>
        </a:p>
      </dsp:txBody>
      <dsp:txXfrm>
        <a:off x="1616215" y="140900"/>
        <a:ext cx="3901052" cy="1461748"/>
      </dsp:txXfrm>
    </dsp:sp>
    <dsp:sp modelId="{7AAA8E2F-B0F6-46C3-AB86-1C6691520691}">
      <dsp:nvSpPr>
        <dsp:cNvPr id="0" name=""/>
        <dsp:cNvSpPr/>
      </dsp:nvSpPr>
      <dsp:spPr>
        <a:xfrm>
          <a:off x="5733891" y="74456"/>
          <a:ext cx="1282860" cy="147319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33D16-B861-45B4-8584-C4AA1D244723}">
      <dsp:nvSpPr>
        <dsp:cNvPr id="0" name=""/>
        <dsp:cNvSpPr/>
      </dsp:nvSpPr>
      <dsp:spPr>
        <a:xfrm>
          <a:off x="5941546" y="415065"/>
          <a:ext cx="847814" cy="8478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E40DE-BF4B-4D32-832A-68CB626AF580}">
      <dsp:nvSpPr>
        <dsp:cNvPr id="0" name=""/>
        <dsp:cNvSpPr/>
      </dsp:nvSpPr>
      <dsp:spPr>
        <a:xfrm>
          <a:off x="7260423" y="185943"/>
          <a:ext cx="4086354" cy="1328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Revenue for 11 months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$52,813,808</a:t>
          </a:r>
          <a:endParaRPr lang="en-US" sz="2400" kern="1200" dirty="0"/>
        </a:p>
      </dsp:txBody>
      <dsp:txXfrm>
        <a:off x="7260423" y="185943"/>
        <a:ext cx="4086354" cy="1328919"/>
      </dsp:txXfrm>
    </dsp:sp>
    <dsp:sp modelId="{460663FE-5185-490B-82B9-612B9033C0AC}">
      <dsp:nvSpPr>
        <dsp:cNvPr id="0" name=""/>
        <dsp:cNvSpPr/>
      </dsp:nvSpPr>
      <dsp:spPr>
        <a:xfrm>
          <a:off x="167434" y="2302102"/>
          <a:ext cx="1235017" cy="138730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82820C-D50F-4A26-B288-23E3E40ED9A9}">
      <dsp:nvSpPr>
        <dsp:cNvPr id="0" name=""/>
        <dsp:cNvSpPr/>
      </dsp:nvSpPr>
      <dsp:spPr>
        <a:xfrm>
          <a:off x="361036" y="2571845"/>
          <a:ext cx="847814" cy="8478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17F2A-4E8F-421F-B02C-3E2732CA6586}">
      <dsp:nvSpPr>
        <dsp:cNvPr id="0" name=""/>
        <dsp:cNvSpPr/>
      </dsp:nvSpPr>
      <dsp:spPr>
        <a:xfrm>
          <a:off x="1633118" y="2264878"/>
          <a:ext cx="3837413" cy="1461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Cost decrease relative to base 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highlight>
                <a:srgbClr val="FFFF00"/>
              </a:highlight>
            </a:rPr>
            <a:t>$5,251</a:t>
          </a:r>
          <a:endParaRPr lang="en-US" sz="2400" kern="1200" dirty="0">
            <a:highlight>
              <a:srgbClr val="FFFF00"/>
            </a:highlight>
          </a:endParaRPr>
        </a:p>
      </dsp:txBody>
      <dsp:txXfrm>
        <a:off x="1633118" y="2264878"/>
        <a:ext cx="3837413" cy="1461748"/>
      </dsp:txXfrm>
    </dsp:sp>
    <dsp:sp modelId="{8842D438-650C-43CE-882C-7CAA83EFFB3B}">
      <dsp:nvSpPr>
        <dsp:cNvPr id="0" name=""/>
        <dsp:cNvSpPr/>
      </dsp:nvSpPr>
      <dsp:spPr>
        <a:xfrm>
          <a:off x="5621083" y="2357027"/>
          <a:ext cx="1281909" cy="13758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65189-390F-4768-B8E2-238A66786655}">
      <dsp:nvSpPr>
        <dsp:cNvPr id="0" name=""/>
        <dsp:cNvSpPr/>
      </dsp:nvSpPr>
      <dsp:spPr>
        <a:xfrm>
          <a:off x="5828739" y="2687894"/>
          <a:ext cx="847814" cy="8478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E9240-D9F7-49F1-ADE7-FC22CC9A7CA9}">
      <dsp:nvSpPr>
        <dsp:cNvPr id="0" name=""/>
        <dsp:cNvSpPr/>
      </dsp:nvSpPr>
      <dsp:spPr>
        <a:xfrm>
          <a:off x="7171192" y="2264878"/>
          <a:ext cx="4615074" cy="1461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Revenue increase relative to base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-$16,399</a:t>
          </a:r>
          <a:endParaRPr lang="en-US" sz="2400" kern="1200" dirty="0"/>
        </a:p>
      </dsp:txBody>
      <dsp:txXfrm>
        <a:off x="7171192" y="2264878"/>
        <a:ext cx="4615074" cy="14617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D1CD0-44E6-46AA-8829-3D110854C829}">
      <dsp:nvSpPr>
        <dsp:cNvPr id="0" name=""/>
        <dsp:cNvSpPr/>
      </dsp:nvSpPr>
      <dsp:spPr>
        <a:xfrm>
          <a:off x="184417" y="323205"/>
          <a:ext cx="1482600" cy="14826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9520C5-5F2E-4FCB-9810-692C3C25F872}">
      <dsp:nvSpPr>
        <dsp:cNvPr id="0" name=""/>
        <dsp:cNvSpPr/>
      </dsp:nvSpPr>
      <dsp:spPr>
        <a:xfrm>
          <a:off x="495763" y="634551"/>
          <a:ext cx="859908" cy="8599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D6BC5A-1558-4294-983A-F1F97A809FD2}">
      <dsp:nvSpPr>
        <dsp:cNvPr id="0" name=""/>
        <dsp:cNvSpPr/>
      </dsp:nvSpPr>
      <dsp:spPr>
        <a:xfrm>
          <a:off x="1828801" y="323205"/>
          <a:ext cx="3806532" cy="1482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Monthly total cost 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$2,756,390 </a:t>
          </a:r>
        </a:p>
      </dsp:txBody>
      <dsp:txXfrm>
        <a:off x="1828801" y="323205"/>
        <a:ext cx="3806532" cy="1482600"/>
      </dsp:txXfrm>
    </dsp:sp>
    <dsp:sp modelId="{2DEE105A-612E-427F-BDA2-E68BFFD17496}">
      <dsp:nvSpPr>
        <dsp:cNvPr id="0" name=""/>
        <dsp:cNvSpPr/>
      </dsp:nvSpPr>
      <dsp:spPr>
        <a:xfrm>
          <a:off x="5987130" y="323205"/>
          <a:ext cx="1482600" cy="14826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877F34-7F50-4769-B681-CA8941AACA01}">
      <dsp:nvSpPr>
        <dsp:cNvPr id="0" name=""/>
        <dsp:cNvSpPr/>
      </dsp:nvSpPr>
      <dsp:spPr>
        <a:xfrm>
          <a:off x="6289591" y="610465"/>
          <a:ext cx="859908" cy="8599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216DE-D1EB-4E20-B0B7-1296FA98F2F2}">
      <dsp:nvSpPr>
        <dsp:cNvPr id="0" name=""/>
        <dsp:cNvSpPr/>
      </dsp:nvSpPr>
      <dsp:spPr>
        <a:xfrm>
          <a:off x="7644135" y="323205"/>
          <a:ext cx="4295545" cy="1482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Revenue for 11 months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$52,891,326</a:t>
          </a:r>
          <a:endParaRPr lang="en-US" sz="2400" kern="1200" dirty="0"/>
        </a:p>
      </dsp:txBody>
      <dsp:txXfrm>
        <a:off x="7644135" y="323205"/>
        <a:ext cx="4295545" cy="1482600"/>
      </dsp:txXfrm>
    </dsp:sp>
    <dsp:sp modelId="{7BF5FD7D-824C-4B25-A435-E78DEBF56953}">
      <dsp:nvSpPr>
        <dsp:cNvPr id="0" name=""/>
        <dsp:cNvSpPr/>
      </dsp:nvSpPr>
      <dsp:spPr>
        <a:xfrm>
          <a:off x="184417" y="2545532"/>
          <a:ext cx="1482600" cy="14826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1011F-3AA3-4D89-A503-1D6DA6013A84}">
      <dsp:nvSpPr>
        <dsp:cNvPr id="0" name=""/>
        <dsp:cNvSpPr/>
      </dsp:nvSpPr>
      <dsp:spPr>
        <a:xfrm>
          <a:off x="495763" y="2856878"/>
          <a:ext cx="859908" cy="8599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00E31-C435-4CA3-88D7-F67826EEC2A4}">
      <dsp:nvSpPr>
        <dsp:cNvPr id="0" name=""/>
        <dsp:cNvSpPr/>
      </dsp:nvSpPr>
      <dsp:spPr>
        <a:xfrm>
          <a:off x="1786025" y="2545532"/>
          <a:ext cx="3892082" cy="1482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Cost decrease relative to base  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$0</a:t>
          </a:r>
        </a:p>
      </dsp:txBody>
      <dsp:txXfrm>
        <a:off x="1786025" y="2545532"/>
        <a:ext cx="3892082" cy="1482600"/>
      </dsp:txXfrm>
    </dsp:sp>
    <dsp:sp modelId="{7C587A29-C42C-4B26-A196-BE858A017ACD}">
      <dsp:nvSpPr>
        <dsp:cNvPr id="0" name=""/>
        <dsp:cNvSpPr/>
      </dsp:nvSpPr>
      <dsp:spPr>
        <a:xfrm>
          <a:off x="5998504" y="2512278"/>
          <a:ext cx="1482600" cy="14826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47ED52-21F1-43DE-A4DE-7C6C83141819}">
      <dsp:nvSpPr>
        <dsp:cNvPr id="0" name=""/>
        <dsp:cNvSpPr/>
      </dsp:nvSpPr>
      <dsp:spPr>
        <a:xfrm>
          <a:off x="6319932" y="2856878"/>
          <a:ext cx="859908" cy="8599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75D27-77FD-493C-B501-0506A9A400BF}">
      <dsp:nvSpPr>
        <dsp:cNvPr id="0" name=""/>
        <dsp:cNvSpPr/>
      </dsp:nvSpPr>
      <dsp:spPr>
        <a:xfrm>
          <a:off x="7661783" y="2545532"/>
          <a:ext cx="4345799" cy="1482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Revenue increase relative to base </a:t>
          </a:r>
          <a:r>
            <a:rPr lang="en-US" sz="2400" b="1" kern="1200" dirty="0">
              <a:highlight>
                <a:srgbClr val="FFFF00"/>
              </a:highlight>
            </a:rPr>
            <a:t>$61,119 </a:t>
          </a:r>
          <a:endParaRPr lang="en-US" sz="2400" kern="1200" dirty="0">
            <a:highlight>
              <a:srgbClr val="FFFF00"/>
            </a:highlight>
          </a:endParaRPr>
        </a:p>
      </dsp:txBody>
      <dsp:txXfrm>
        <a:off x="7661783" y="2545532"/>
        <a:ext cx="4345799" cy="14826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3E1043-1DEE-441B-A6EA-6E7CC346FF73}">
      <dsp:nvSpPr>
        <dsp:cNvPr id="0" name=""/>
        <dsp:cNvSpPr/>
      </dsp:nvSpPr>
      <dsp:spPr>
        <a:xfrm>
          <a:off x="196325" y="356397"/>
          <a:ext cx="1482600" cy="14826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8D2A9-F56D-4753-95E5-1A4BD9297281}">
      <dsp:nvSpPr>
        <dsp:cNvPr id="0" name=""/>
        <dsp:cNvSpPr/>
      </dsp:nvSpPr>
      <dsp:spPr>
        <a:xfrm>
          <a:off x="507671" y="667743"/>
          <a:ext cx="859908" cy="8599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7498B0-F446-4E3B-89CB-D0B2C71E52CE}">
      <dsp:nvSpPr>
        <dsp:cNvPr id="0" name=""/>
        <dsp:cNvSpPr/>
      </dsp:nvSpPr>
      <dsp:spPr>
        <a:xfrm>
          <a:off x="1849638" y="356397"/>
          <a:ext cx="3788674" cy="1482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Monthly total cost 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$2,756,390 </a:t>
          </a:r>
        </a:p>
      </dsp:txBody>
      <dsp:txXfrm>
        <a:off x="1849638" y="356397"/>
        <a:ext cx="3788674" cy="1482600"/>
      </dsp:txXfrm>
    </dsp:sp>
    <dsp:sp modelId="{E385D1C4-9F81-46D2-AFA6-265E2CDBD4C3}">
      <dsp:nvSpPr>
        <dsp:cNvPr id="0" name=""/>
        <dsp:cNvSpPr/>
      </dsp:nvSpPr>
      <dsp:spPr>
        <a:xfrm>
          <a:off x="5807750" y="340697"/>
          <a:ext cx="1482600" cy="14826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485CB5-C6CB-4363-9C00-8DBA4C4F14F6}">
      <dsp:nvSpPr>
        <dsp:cNvPr id="0" name=""/>
        <dsp:cNvSpPr/>
      </dsp:nvSpPr>
      <dsp:spPr>
        <a:xfrm>
          <a:off x="6171022" y="667743"/>
          <a:ext cx="859908" cy="8599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757C1-E5F8-4903-913B-BCE9C5E74557}">
      <dsp:nvSpPr>
        <dsp:cNvPr id="0" name=""/>
        <dsp:cNvSpPr/>
      </dsp:nvSpPr>
      <dsp:spPr>
        <a:xfrm>
          <a:off x="7594100" y="356397"/>
          <a:ext cx="4401574" cy="1482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Revenue for 11 months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$52,830,364</a:t>
          </a:r>
          <a:endParaRPr lang="en-US" sz="2400" kern="1200" dirty="0"/>
        </a:p>
      </dsp:txBody>
      <dsp:txXfrm>
        <a:off x="7594100" y="356397"/>
        <a:ext cx="4401574" cy="1482600"/>
      </dsp:txXfrm>
    </dsp:sp>
    <dsp:sp modelId="{343986B4-A898-498C-889A-52BD95421DBD}">
      <dsp:nvSpPr>
        <dsp:cNvPr id="0" name=""/>
        <dsp:cNvSpPr/>
      </dsp:nvSpPr>
      <dsp:spPr>
        <a:xfrm>
          <a:off x="196325" y="2592322"/>
          <a:ext cx="1482600" cy="14826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DE2333-B0E7-4B50-BCE8-D5E6448E57CB}">
      <dsp:nvSpPr>
        <dsp:cNvPr id="0" name=""/>
        <dsp:cNvSpPr/>
      </dsp:nvSpPr>
      <dsp:spPr>
        <a:xfrm>
          <a:off x="507671" y="2903668"/>
          <a:ext cx="859908" cy="8599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4C338-E701-49A6-84DB-BA42ADB738C2}">
      <dsp:nvSpPr>
        <dsp:cNvPr id="0" name=""/>
        <dsp:cNvSpPr/>
      </dsp:nvSpPr>
      <dsp:spPr>
        <a:xfrm>
          <a:off x="1886262" y="2592322"/>
          <a:ext cx="3715425" cy="1482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Cost decrease relative to base 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$0</a:t>
          </a:r>
        </a:p>
      </dsp:txBody>
      <dsp:txXfrm>
        <a:off x="1886262" y="2592322"/>
        <a:ext cx="3715425" cy="1482600"/>
      </dsp:txXfrm>
    </dsp:sp>
    <dsp:sp modelId="{D189FA27-D0C3-486F-BB89-EDF48E4BF0E9}">
      <dsp:nvSpPr>
        <dsp:cNvPr id="0" name=""/>
        <dsp:cNvSpPr/>
      </dsp:nvSpPr>
      <dsp:spPr>
        <a:xfrm>
          <a:off x="5771125" y="2646407"/>
          <a:ext cx="1482600" cy="14826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C8FC5B-4479-4B01-AACB-93DBFDC49DD0}">
      <dsp:nvSpPr>
        <dsp:cNvPr id="0" name=""/>
        <dsp:cNvSpPr/>
      </dsp:nvSpPr>
      <dsp:spPr>
        <a:xfrm>
          <a:off x="6024527" y="2950756"/>
          <a:ext cx="859908" cy="8599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CE0DC-AA05-4731-A1C0-84982025BE4E}">
      <dsp:nvSpPr>
        <dsp:cNvPr id="0" name=""/>
        <dsp:cNvSpPr/>
      </dsp:nvSpPr>
      <dsp:spPr>
        <a:xfrm>
          <a:off x="7545680" y="2592322"/>
          <a:ext cx="4425163" cy="1482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Revenue increase relative to base </a:t>
          </a:r>
          <a:r>
            <a:rPr lang="en-US" sz="2400" b="1" kern="1200" dirty="0">
              <a:highlight>
                <a:srgbClr val="FFFF00"/>
              </a:highlight>
            </a:rPr>
            <a:t>$157</a:t>
          </a:r>
          <a:endParaRPr lang="en-US" sz="2400" kern="1200" dirty="0">
            <a:highlight>
              <a:srgbClr val="FFFF00"/>
            </a:highlight>
          </a:endParaRPr>
        </a:p>
      </dsp:txBody>
      <dsp:txXfrm>
        <a:off x="7545680" y="2592322"/>
        <a:ext cx="4425163" cy="14826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3C8E5-45FC-4E6E-BC66-443CC03BB053}">
      <dsp:nvSpPr>
        <dsp:cNvPr id="0" name=""/>
        <dsp:cNvSpPr/>
      </dsp:nvSpPr>
      <dsp:spPr>
        <a:xfrm>
          <a:off x="25682" y="261717"/>
          <a:ext cx="1570380" cy="15703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EEFE3C-A036-424D-9865-E426F9B3DDD2}">
      <dsp:nvSpPr>
        <dsp:cNvPr id="0" name=""/>
        <dsp:cNvSpPr/>
      </dsp:nvSpPr>
      <dsp:spPr>
        <a:xfrm>
          <a:off x="355462" y="591497"/>
          <a:ext cx="910820" cy="9108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D316C-8D70-4A1B-894A-1217CDA69600}">
      <dsp:nvSpPr>
        <dsp:cNvPr id="0" name=""/>
        <dsp:cNvSpPr/>
      </dsp:nvSpPr>
      <dsp:spPr>
        <a:xfrm>
          <a:off x="1932572" y="261717"/>
          <a:ext cx="3701610" cy="1570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Monthly total cost </a:t>
          </a:r>
          <a:r>
            <a:rPr lang="en-US" sz="2400" b="1" kern="1200" dirty="0"/>
            <a:t>$2,751,139</a:t>
          </a:r>
          <a:endParaRPr lang="en-US" sz="2400" kern="1200" dirty="0"/>
        </a:p>
      </dsp:txBody>
      <dsp:txXfrm>
        <a:off x="1932572" y="261717"/>
        <a:ext cx="3701610" cy="1570380"/>
      </dsp:txXfrm>
    </dsp:sp>
    <dsp:sp modelId="{C66CE5F7-89D0-44C8-ABC4-465E4447B151}">
      <dsp:nvSpPr>
        <dsp:cNvPr id="0" name=""/>
        <dsp:cNvSpPr/>
      </dsp:nvSpPr>
      <dsp:spPr>
        <a:xfrm>
          <a:off x="5956666" y="278332"/>
          <a:ext cx="1570380" cy="15703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F9A7C-2542-4027-8461-9A7F68216BBF}">
      <dsp:nvSpPr>
        <dsp:cNvPr id="0" name=""/>
        <dsp:cNvSpPr/>
      </dsp:nvSpPr>
      <dsp:spPr>
        <a:xfrm>
          <a:off x="6309680" y="698036"/>
          <a:ext cx="910820" cy="9108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02794C-353C-45E4-B572-F66FFAFF00FD}">
      <dsp:nvSpPr>
        <dsp:cNvPr id="0" name=""/>
        <dsp:cNvSpPr/>
      </dsp:nvSpPr>
      <dsp:spPr>
        <a:xfrm>
          <a:off x="7940966" y="261717"/>
          <a:ext cx="4191777" cy="1570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Revenue for 11 months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$52,874,927</a:t>
          </a:r>
          <a:endParaRPr lang="en-US" sz="2400" kern="1200" dirty="0"/>
        </a:p>
      </dsp:txBody>
      <dsp:txXfrm>
        <a:off x="7940966" y="261717"/>
        <a:ext cx="4191777" cy="1570380"/>
      </dsp:txXfrm>
    </dsp:sp>
    <dsp:sp modelId="{ECC028E8-FC7F-4E2A-944E-7E3389572099}">
      <dsp:nvSpPr>
        <dsp:cNvPr id="0" name=""/>
        <dsp:cNvSpPr/>
      </dsp:nvSpPr>
      <dsp:spPr>
        <a:xfrm>
          <a:off x="25682" y="2582595"/>
          <a:ext cx="1570380" cy="15703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B394D8-1FC2-4255-A0A4-3E3969DA805E}">
      <dsp:nvSpPr>
        <dsp:cNvPr id="0" name=""/>
        <dsp:cNvSpPr/>
      </dsp:nvSpPr>
      <dsp:spPr>
        <a:xfrm>
          <a:off x="355462" y="2912375"/>
          <a:ext cx="910820" cy="9108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9091A-F1C0-48C6-B8F7-A317A62578DA}">
      <dsp:nvSpPr>
        <dsp:cNvPr id="0" name=""/>
        <dsp:cNvSpPr/>
      </dsp:nvSpPr>
      <dsp:spPr>
        <a:xfrm>
          <a:off x="1932572" y="2582595"/>
          <a:ext cx="3701610" cy="1570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Cost decrease relative to base 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highlight>
                <a:srgbClr val="FFFF00"/>
              </a:highlight>
            </a:rPr>
            <a:t>$5,251</a:t>
          </a:r>
          <a:endParaRPr lang="en-US" sz="2400" kern="1200" dirty="0">
            <a:highlight>
              <a:srgbClr val="FFFF00"/>
            </a:highlight>
          </a:endParaRPr>
        </a:p>
      </dsp:txBody>
      <dsp:txXfrm>
        <a:off x="1932572" y="2582595"/>
        <a:ext cx="3701610" cy="1570380"/>
      </dsp:txXfrm>
    </dsp:sp>
    <dsp:sp modelId="{148892DC-BE97-44F9-806B-4544D7D238FC}">
      <dsp:nvSpPr>
        <dsp:cNvPr id="0" name=""/>
        <dsp:cNvSpPr/>
      </dsp:nvSpPr>
      <dsp:spPr>
        <a:xfrm>
          <a:off x="6106292" y="2565965"/>
          <a:ext cx="1570380" cy="15703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A224AF-7D40-4093-BB70-432711AAD800}">
      <dsp:nvSpPr>
        <dsp:cNvPr id="0" name=""/>
        <dsp:cNvSpPr/>
      </dsp:nvSpPr>
      <dsp:spPr>
        <a:xfrm>
          <a:off x="6442687" y="2851268"/>
          <a:ext cx="910820" cy="9108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52C9E-092D-4F0E-AAC7-044AD27845FF}">
      <dsp:nvSpPr>
        <dsp:cNvPr id="0" name=""/>
        <dsp:cNvSpPr/>
      </dsp:nvSpPr>
      <dsp:spPr>
        <a:xfrm>
          <a:off x="7907392" y="2582595"/>
          <a:ext cx="4258924" cy="1570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Revenue increase relative to base </a:t>
          </a:r>
          <a:r>
            <a:rPr lang="en-US" sz="2400" b="1" kern="1200" dirty="0">
              <a:highlight>
                <a:srgbClr val="FFFF00"/>
              </a:highlight>
            </a:rPr>
            <a:t>$44,720</a:t>
          </a:r>
          <a:endParaRPr lang="en-US" sz="2400" kern="1200" dirty="0">
            <a:highlight>
              <a:srgbClr val="FFFF00"/>
            </a:highlight>
          </a:endParaRPr>
        </a:p>
      </dsp:txBody>
      <dsp:txXfrm>
        <a:off x="7907392" y="2582595"/>
        <a:ext cx="4258924" cy="1570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0.58906</cdr:x>
      <cdr:y>0.20313</cdr:y>
    </cdr:from>
    <cdr:to>
      <cdr:x>0.87997</cdr:x>
      <cdr:y>0.41875</cdr:y>
    </cdr:to>
    <cdr:sp macro="" textlink="">
      <cdr:nvSpPr>
        <cdr:cNvPr id="2" name="Rounded Rectangular Callout 1">
          <a:extLst xmlns:a="http://schemas.openxmlformats.org/drawingml/2006/main">
            <a:ext uri="{FF2B5EF4-FFF2-40B4-BE49-F238E27FC236}">
              <a16:creationId xmlns:a16="http://schemas.microsoft.com/office/drawing/2014/main" id="{BCC85E31-AF5D-174D-9399-97D868F56E66}"/>
            </a:ext>
          </a:extLst>
        </cdr:cNvPr>
        <cdr:cNvSpPr/>
      </cdr:nvSpPr>
      <cdr:spPr>
        <a:xfrm xmlns:a="http://schemas.openxmlformats.org/drawingml/2006/main">
          <a:off x="6194368" y="1080655"/>
          <a:ext cx="3059083" cy="1147155"/>
        </a:xfrm>
        <a:prstGeom xmlns:a="http://schemas.openxmlformats.org/drawingml/2006/main" prst="wedgeRoundRectCallout">
          <a:avLst>
            <a:gd name="adj1" fmla="val -38071"/>
            <a:gd name="adj2" fmla="val 93869"/>
            <a:gd name="adj3" fmla="val 16667"/>
          </a:avLst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sz="1800" dirty="0">
              <a:solidFill>
                <a:schemeClr val="tx1"/>
              </a:solidFill>
            </a:rPr>
            <a:t>The lowest revenue and  the only one branch which is not reaching </a:t>
          </a:r>
          <a:r>
            <a:rPr lang="en-US" sz="2000" b="1" dirty="0">
              <a:solidFill>
                <a:schemeClr val="tx1"/>
              </a:solidFill>
            </a:rPr>
            <a:t>$1M. </a:t>
          </a:r>
          <a:r>
            <a:rPr lang="en-US" sz="1800" dirty="0">
              <a:solidFill>
                <a:schemeClr val="tx1"/>
              </a:solidFill>
            </a:rPr>
            <a:t>(Strategy 2)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F98E8-65E4-7948-9669-138C7D195515}" type="datetimeFigureOut">
              <a:rPr lang="en-US" smtClean="0"/>
              <a:t>12/9/20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B2BEF-8732-6D46-8678-2765EB3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76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B2BEF-8732-6D46-8678-2765EB3311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to 2018, profit increase $102,487.53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B2BEF-8732-6D46-8678-2765EB3311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49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B2BEF-8732-6D46-8678-2765EB3311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63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data is 11 months. To know Monthly revenue, yearly revenue divided by 11 months. Focus on bottom 3 cars. Not bringing enough money to cover monthly cost.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B2BEF-8732-6D46-8678-2765EB3311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07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some cars which are not making money.  Focus on bottom 3 cars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B2BEF-8732-6D46-8678-2765EB3311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18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Difference $52.59 (branch at the airport’s average revenue is more)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B2BEF-8732-6D46-8678-2765EB3311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13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 Vegas branch is the lowest revenue and the only one branch which is not reaching 1 million revenue.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B2BEF-8732-6D46-8678-2765EB3311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82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 model: Colt, Town car, Navigator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B2BEF-8732-6D46-8678-2765EB3311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35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 err="1"/>
              <a:t>ave</a:t>
            </a:r>
            <a:r>
              <a:rPr lang="en-US" dirty="0"/>
              <a:t> of revenue $1,056,633.59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B2BEF-8732-6D46-8678-2765EB3311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85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and minus </a:t>
            </a:r>
            <a:r>
              <a:rPr lang="en-US" dirty="0" err="1"/>
              <a:t>ave</a:t>
            </a:r>
            <a:r>
              <a:rPr lang="en-US" dirty="0"/>
              <a:t> of revenue (add $1,056,633.59 minus $1,056,581.00) , this case 3 branches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B2BEF-8732-6D46-8678-2765EB3311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84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053E-B480-A94A-9E82-75384FF08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04D10-9E1D-904E-A42A-03C4AA462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B2C97-856E-0E45-BBBA-F772EA185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B1397-9CC2-E94C-8B1F-BAAD29692D3F}" type="datetime1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BB963-4533-514F-8507-F2D6B8DB9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3A8C6-0DEE-B04E-9B96-97F8213E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50B-4E41-2041-8185-147CB15A8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5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EBD4-D6D8-C740-A721-C0E7E5D86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571DAE-C980-9F42-840E-2AD1D049D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8D2CF-0E8C-DC42-BA79-6A1E4B7C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A818-9CCF-4845-87E4-77C3334D5DD4}" type="datetime1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33DA9-754F-4446-A9F6-FAE39C640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A7ADE-2CAD-7F4C-958F-A3F348E7F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50B-4E41-2041-8185-147CB15A8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7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9E3E19-9719-D442-90FD-67644C99B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D41E2-521C-3240-B2CE-F6C631B8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25A53-EE54-DB41-BB6C-3202FCAAC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7447-96B2-2841-8318-F8D4ED25CE3A}" type="datetime1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AF96F-9B79-6F4E-B2AF-A1BFEB606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8113A-83F5-9A46-AEAC-0C09C7C5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50B-4E41-2041-8185-147CB15A8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8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D1861-B59F-E74C-ABF5-82C34419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F30D8-5C9B-9F49-97B7-7F9807412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1FDD3-FAE3-7F4F-A795-C8055B48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4C87-3485-CD42-9488-6320782396B8}" type="datetime1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22873-519E-1643-8477-FBB9A736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4A46E-EED7-FA42-940F-62F98EB1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50B-4E41-2041-8185-147CB15A8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2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F33D-15F8-2D48-BABD-3178F2995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3FD21-DB0D-BF47-92F9-CA1AB68A6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F09E0-6417-F04D-BD14-D6E7F5F1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B85F-2F99-4947-B1FA-495AFE31426F}" type="datetime1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9F0D3-60B9-2E4B-BA27-0AFA0316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EF0B4-465A-8444-B709-FF68B6F9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50B-4E41-2041-8185-147CB15A8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9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74EF7-A17E-C349-A8F3-9DA364F6B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88BD0-25FD-AF4B-9E50-CA9FD95B3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23B4B-9201-3244-BDBC-5916D2FC9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0D8FF-3DBB-FD45-A397-B38E524D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7B5A-3DC0-6C4A-9DAF-4BD279B80C15}" type="datetime1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BBCE8-8C20-D748-AF72-E2C0BA35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809A4-3823-AA4F-9DFF-27A40338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50B-4E41-2041-8185-147CB15A8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1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3E97-A492-6548-8C0F-2720296FC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40999-12A2-0A40-8B78-24B23C63A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C21EA-3294-F949-AEF3-7206DA58D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112A10-9CC3-AE4A-9FD6-C9A2C84B8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4F0FC-2D84-E743-8324-08A191A38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0B49E1-9ADC-B444-A116-2AFA533B1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D314-3B50-D24E-A2AF-F2ADBDDFE733}" type="datetime1">
              <a:rPr lang="en-US" smtClean="0"/>
              <a:t>12/10/20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FF8BC-6C91-FB43-9D9A-64598C5E0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DD9331-8549-1E41-9F33-A867F4CB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50B-4E41-2041-8185-147CB15A8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FA83E-781F-0546-A962-BFF1D03DA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87FE9B-5E51-DD47-969A-F8359882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1D5-7089-2D4C-A6C3-9E5B13720468}" type="datetime1">
              <a:rPr lang="en-US" smtClean="0"/>
              <a:t>12/10/20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3EC7A-F940-5F4B-9019-05205B1F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407C4-56CF-C04A-A11E-CA358ECF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50B-4E41-2041-8185-147CB15A8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2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159B82-76AD-2449-89CF-7DB00586A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4C7F-0AA3-6646-9D3D-3327B538C23F}" type="datetime1">
              <a:rPr lang="en-US" smtClean="0"/>
              <a:t>12/10/20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8DB856-F5A8-F14E-B080-313DB7E6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60A0C-8A0E-8946-A4B1-FC8B3814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50B-4E41-2041-8185-147CB15A8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EAE37-031D-E647-8C18-7AC32FD63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D325D-9DCB-A54D-BAEE-ADF37B344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FAC4C-5308-2843-92D8-61C036C89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5EA5A-5435-4546-A047-3AB4130C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DC1C-448A-5F4A-885B-542CBCBB3266}" type="datetime1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EDF45-F8A7-A942-AC49-7B0042FB7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4DA64-A9F4-8C4B-8378-5BC4C0AD4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50B-4E41-2041-8185-147CB15A8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9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79C3-C7F8-CC45-8B9A-641AB6FB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BE6530-390A-2F41-A094-2072BC78B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2AA6E-F43E-DE4D-83D1-86D60F9A0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F420F-BC54-4243-852D-2A79CA8C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9593-3228-1549-99CA-F84F4766AF3D}" type="datetime1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15BFA-47EC-494F-A5B3-36F88483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9F12A-FEFD-3B45-9706-68EBF23C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50B-4E41-2041-8185-147CB15A8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A3E326-2075-E349-80A8-E268FFD8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66735-57AD-EA48-B404-D561AF578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F1622-442E-6B42-8C6A-80A1BA993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D2187-C43D-C44B-92BF-D501AA659210}" type="datetime1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0F2D-23E8-714E-A7AF-44B47F208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22601-6EA1-4448-A814-B2158EFCA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9450B-4E41-2041-8185-147CB15A8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2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557E3-98CB-4742-A2D1-BF010E7D4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Lariat analysis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9FBC46F-A92F-B645-8C3B-07A02A27E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Capstone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237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5CF2-7B7A-CF4F-A33C-EF06645A3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011" y="365125"/>
            <a:ext cx="11371811" cy="15634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Conclusion (combine strategies 1 and 2)</a:t>
            </a:r>
            <a:br>
              <a:rPr lang="en-US" b="1" dirty="0"/>
            </a:br>
            <a:r>
              <a:rPr lang="en-US" dirty="0"/>
              <a:t>Close the lowest revenue branch, add 1 airport branch and get rid of 3 least profitable cars.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0C95D9-E3CD-4D4A-A32A-3FEACCD5FB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316340"/>
              </p:ext>
            </p:extLst>
          </p:nvPr>
        </p:nvGraphicFramePr>
        <p:xfrm>
          <a:off x="0" y="2078181"/>
          <a:ext cx="12192000" cy="4414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5513D-E53B-7E4E-99D8-D355BABB8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50B-4E41-2041-8185-147CB15A84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87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AA4C97-DE34-4608-BE54-33BF7E411D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4172988" y="10"/>
            <a:ext cx="8019011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F9E04-48D6-1345-90D3-495934D7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4509655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Any questions?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A35CE-B7FB-F44B-B1D6-5840EE90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50B-4E41-2041-8185-147CB15A84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55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5AF9D6-99A6-D84C-A6C0-DF27120066CE}"/>
              </a:ext>
            </a:extLst>
          </p:cNvPr>
          <p:cNvSpPr txBox="1"/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so much for your kind attention.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43282-2F7F-B34C-B94C-0C9C1760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50B-4E41-2041-8185-147CB15A84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0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8443B0-A4D7-AB47-BA4E-527AEF71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goal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34C720-344E-5647-8AA6-33FE1E5D1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16566"/>
            <a:ext cx="7144265" cy="4976309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Minimizing cost</a:t>
            </a:r>
            <a:endParaRPr lang="en-US" sz="3200" u="sng" dirty="0"/>
          </a:p>
          <a:p>
            <a:pPr marL="0" indent="0">
              <a:buNone/>
            </a:pPr>
            <a:r>
              <a:rPr lang="en-US" dirty="0"/>
              <a:t>Focus on the car costs</a:t>
            </a:r>
          </a:p>
          <a:p>
            <a:pPr marL="0" indent="0">
              <a:buNone/>
            </a:pPr>
            <a:r>
              <a:rPr lang="en-US" dirty="0"/>
              <a:t>The profitable cars VS The least profitable cars</a:t>
            </a:r>
          </a:p>
          <a:p>
            <a:endParaRPr lang="en-US" dirty="0"/>
          </a:p>
          <a:p>
            <a:r>
              <a:rPr lang="en-US" sz="3200" b="1" u="sng" dirty="0"/>
              <a:t>Maximizing revenue</a:t>
            </a:r>
            <a:endParaRPr lang="en-US" sz="3200" u="sng" dirty="0"/>
          </a:p>
          <a:p>
            <a:pPr marL="0" indent="0">
              <a:buNone/>
            </a:pPr>
            <a:r>
              <a:rPr lang="en-US" dirty="0"/>
              <a:t>Focus on the branches</a:t>
            </a:r>
          </a:p>
          <a:p>
            <a:pPr marL="0" indent="0">
              <a:buNone/>
            </a:pPr>
            <a:r>
              <a:rPr lang="en-US" dirty="0"/>
              <a:t>At the airport VS Not at the airport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72B9E-ABF9-374E-9C14-41F83192E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84994" y="1825625"/>
            <a:ext cx="3168805" cy="2233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A47649-6B12-BB43-920E-9F5E2A31B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994" y="0"/>
            <a:ext cx="4007005" cy="68580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53BC2-C603-2D4A-AA47-F0CB6D58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50B-4E41-2041-8185-147CB15A84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33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3D0BC-EA32-1A4E-A78F-58E574958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0166"/>
          </a:xfrm>
        </p:spPr>
        <p:txBody>
          <a:bodyPr/>
          <a:lstStyle/>
          <a:p>
            <a:r>
              <a:rPr lang="en-US" b="1" dirty="0"/>
              <a:t>Average comparison of cars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8488E9-6F1C-C445-8A3F-B4ADD88D69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478709"/>
              </p:ext>
            </p:extLst>
          </p:nvPr>
        </p:nvGraphicFramePr>
        <p:xfrm>
          <a:off x="838200" y="1515291"/>
          <a:ext cx="10515600" cy="4977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5AA7B-0C80-5C42-B178-BB13418D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50B-4E41-2041-8185-147CB15A84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49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3E1D9-A9CB-CB47-AACD-4F93BC63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Minimizing cost</a:t>
            </a:r>
            <a:br>
              <a:rPr lang="en-US" dirty="0"/>
            </a:br>
            <a:r>
              <a:rPr lang="en-US" dirty="0"/>
              <a:t>  (The profitable cars VS The least profitable cars)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77B623C-D2F9-FC42-A47B-932FB44FEB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561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6A25CE7-6002-1349-A3E5-44DF1B4A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50B-4E41-2041-8185-147CB15A84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31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6C2A6-1393-0246-8B80-64FB4B399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441758"/>
          </a:xfrm>
        </p:spPr>
        <p:txBody>
          <a:bodyPr>
            <a:normAutofit/>
          </a:bodyPr>
          <a:lstStyle/>
          <a:p>
            <a:r>
              <a:rPr lang="en-US" b="1" dirty="0"/>
              <a:t>Maximizing revenue </a:t>
            </a:r>
            <a:br>
              <a:rPr lang="en-US" dirty="0"/>
            </a:br>
            <a:r>
              <a:rPr lang="en-US" dirty="0"/>
              <a:t>  (At the airport VS Not at the airport)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11104-032F-3743-849B-2192AB5A5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4356E-E072-EC46-B690-7B8517AD1D59}"/>
              </a:ext>
            </a:extLst>
          </p:cNvPr>
          <p:cNvSpPr txBox="1"/>
          <p:nvPr/>
        </p:nvSpPr>
        <p:spPr>
          <a:xfrm>
            <a:off x="6100354" y="9013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6FE2954-3F9F-B545-B460-75F3E5E6F6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187456"/>
              </p:ext>
            </p:extLst>
          </p:nvPr>
        </p:nvGraphicFramePr>
        <p:xfrm>
          <a:off x="838201" y="1450056"/>
          <a:ext cx="10515600" cy="5042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D0B41E4-3DE2-0F40-B336-D54AAA96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50B-4E41-2041-8185-147CB15A8461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76D186-B7B7-B145-AA49-3B0B2715DDAF}"/>
              </a:ext>
            </a:extLst>
          </p:cNvPr>
          <p:cNvSpPr txBox="1"/>
          <p:nvPr/>
        </p:nvSpPr>
        <p:spPr>
          <a:xfrm>
            <a:off x="4788132" y="4753808"/>
            <a:ext cx="2743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difference of average revenue  </a:t>
            </a:r>
            <a:endParaRPr lang="en-US" sz="3600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AB4E97-AA06-3148-ACB0-B179EB1AC065}"/>
              </a:ext>
            </a:extLst>
          </p:cNvPr>
          <p:cNvSpPr txBox="1"/>
          <p:nvPr/>
        </p:nvSpPr>
        <p:spPr>
          <a:xfrm>
            <a:off x="5389418" y="5613073"/>
            <a:ext cx="141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$52</a:t>
            </a:r>
          </a:p>
        </p:txBody>
      </p:sp>
    </p:spTree>
    <p:extLst>
      <p:ext uri="{BB962C8B-B14F-4D97-AF65-F5344CB8AC3E}">
        <p14:creationId xmlns:p14="http://schemas.microsoft.com/office/powerpoint/2010/main" val="370903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95FA-2F1D-1840-8D31-DB212BC7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10878"/>
          </a:xfrm>
        </p:spPr>
        <p:txBody>
          <a:bodyPr>
            <a:normAutofit/>
          </a:bodyPr>
          <a:lstStyle/>
          <a:p>
            <a:r>
              <a:rPr lang="en-US" dirty="0"/>
              <a:t>Revenue comparison of branches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C3BE038-7D3E-DF4F-8630-E882705D28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1171923"/>
              </p:ext>
            </p:extLst>
          </p:nvPr>
        </p:nvGraphicFramePr>
        <p:xfrm>
          <a:off x="365761" y="914401"/>
          <a:ext cx="11460480" cy="5320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084B5-1502-794E-B8BC-13BDFF6C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50B-4E41-2041-8185-147CB15A8461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AC3E07-B55D-104B-972A-C3DEDCE3CD36}"/>
              </a:ext>
            </a:extLst>
          </p:cNvPr>
          <p:cNvSpPr txBox="1"/>
          <p:nvPr/>
        </p:nvSpPr>
        <p:spPr>
          <a:xfrm>
            <a:off x="114992" y="5800248"/>
            <a:ext cx="14464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Scale starts at $920,00 to show difference.</a:t>
            </a:r>
          </a:p>
        </p:txBody>
      </p:sp>
    </p:spTree>
    <p:extLst>
      <p:ext uri="{BB962C8B-B14F-4D97-AF65-F5344CB8AC3E}">
        <p14:creationId xmlns:p14="http://schemas.microsoft.com/office/powerpoint/2010/main" val="1132566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61E79-C9D0-834B-B91F-C88438B96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196" y="68103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Strategy 1 </a:t>
            </a:r>
            <a:br>
              <a:rPr lang="en-US" dirty="0"/>
            </a:br>
            <a:r>
              <a:rPr lang="en-US" sz="4000" dirty="0"/>
              <a:t>Get rid of 3 least profitable cars to minimize the cost.</a:t>
            </a:r>
            <a:br>
              <a:rPr lang="en-US" sz="4000" dirty="0"/>
            </a:br>
            <a:r>
              <a:rPr lang="en-US" sz="4000" dirty="0"/>
              <a:t>(Car model: Colt, Town car, Navigator)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D51B43C-343C-47C9-A82C-C595DE7FCC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200477"/>
              </p:ext>
            </p:extLst>
          </p:nvPr>
        </p:nvGraphicFramePr>
        <p:xfrm>
          <a:off x="116378" y="2315157"/>
          <a:ext cx="11953702" cy="3861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48FCD-97F2-794D-AAC9-6EEC2657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50B-4E41-2041-8185-147CB15A84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58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E46A-F0CB-164E-BF23-DA62FFE76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Strategy 2</a:t>
            </a:r>
            <a:br>
              <a:rPr lang="en-US" dirty="0"/>
            </a:br>
            <a:r>
              <a:rPr lang="en-US" dirty="0"/>
              <a:t>Close the lowest branch and add 1 airport branch.</a:t>
            </a:r>
            <a:br>
              <a:rPr lang="en-US" dirty="0"/>
            </a:br>
            <a:r>
              <a:rPr lang="en-US" sz="3600" dirty="0"/>
              <a:t>(Close Las Vegas branch and add a branch at McCarran airport)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CB81D3-C541-4C1E-8FD1-C46B42F48A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394982"/>
              </p:ext>
            </p:extLst>
          </p:nvPr>
        </p:nvGraphicFramePr>
        <p:xfrm>
          <a:off x="0" y="1825625"/>
          <a:ext cx="12192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FF69D-3676-B542-8EB4-CA96F10C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50B-4E41-2041-8185-147CB15A84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FEF11-200C-6543-8E98-01966D0C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5996" cy="169643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Strategy 3</a:t>
            </a:r>
            <a:br>
              <a:rPr lang="en-US" dirty="0"/>
            </a:br>
            <a:r>
              <a:rPr lang="en-US" dirty="0"/>
              <a:t>Close any branches not at the airport and add branches at the airport.</a:t>
            </a:r>
            <a:br>
              <a:rPr lang="en-US" dirty="0"/>
            </a:br>
            <a:r>
              <a:rPr lang="en-US" dirty="0"/>
              <a:t> </a:t>
            </a:r>
            <a:r>
              <a:rPr lang="en-US" sz="3600" dirty="0"/>
              <a:t>(same number of branches, in this case 3 branches)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553474-7A36-4AC6-96A7-DCD5967F3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4919741"/>
              </p:ext>
            </p:extLst>
          </p:nvPr>
        </p:nvGraphicFramePr>
        <p:xfrm>
          <a:off x="0" y="2061555"/>
          <a:ext cx="12192000" cy="4431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E74D7-95E1-F743-AD64-1D0566A4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450B-4E41-2041-8185-147CB15A84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07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548</Words>
  <Application>Microsoft Macintosh PowerPoint</Application>
  <PresentationFormat>Widescreen</PresentationFormat>
  <Paragraphs>105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Lariat analysis</vt:lpstr>
      <vt:lpstr>The goal</vt:lpstr>
      <vt:lpstr>Average comparison of cars</vt:lpstr>
      <vt:lpstr>Minimizing cost   (The profitable cars VS The least profitable cars)</vt:lpstr>
      <vt:lpstr>Maximizing revenue    (At the airport VS Not at the airport)</vt:lpstr>
      <vt:lpstr>Revenue comparison of branches</vt:lpstr>
      <vt:lpstr>Strategy 1  Get rid of 3 least profitable cars to minimize the cost. (Car model: Colt, Town car, Navigator) </vt:lpstr>
      <vt:lpstr>Strategy 2 Close the lowest branch and add 1 airport branch. (Close Las Vegas branch and add a branch at McCarran airport)</vt:lpstr>
      <vt:lpstr>Strategy 3 Close any branches not at the airport and add branches at the airport.  (same number of branches, in this case 3 branches)</vt:lpstr>
      <vt:lpstr>Conclusion (combine strategies 1 and 2) Close the lowest revenue branch, add 1 airport branch and get rid of 3 least profitable cars.</vt:lpstr>
      <vt:lpstr>Any 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Suggestion to achieve the goal for Larita</dc:title>
  <dc:creator>Saki Rosenbloom</dc:creator>
  <cp:lastModifiedBy>Saki Rosenbloom</cp:lastModifiedBy>
  <cp:revision>26</cp:revision>
  <dcterms:created xsi:type="dcterms:W3CDTF">2020-12-10T21:28:27Z</dcterms:created>
  <dcterms:modified xsi:type="dcterms:W3CDTF">2020-12-11T21:38:36Z</dcterms:modified>
</cp:coreProperties>
</file>