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7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9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61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1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A1E1-09B9-4F37-8579-684DA7E8BD57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4E27-814E-4A83-9337-B1AE5E4F2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23950"/>
            <a:ext cx="7038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9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2016-01-07T07:29:54Z</dcterms:created>
  <dcterms:modified xsi:type="dcterms:W3CDTF">2016-01-07T07:31:06Z</dcterms:modified>
</cp:coreProperties>
</file>