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30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D08E-E5A6-473B-9524-874407FD0828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3EB5F-D161-4799-B32F-4C149FF3D1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4716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D08E-E5A6-473B-9524-874407FD0828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3EB5F-D161-4799-B32F-4C149FF3D1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689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D08E-E5A6-473B-9524-874407FD0828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3EB5F-D161-4799-B32F-4C149FF3D1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1316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D08E-E5A6-473B-9524-874407FD0828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3EB5F-D161-4799-B32F-4C149FF3D1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4147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D08E-E5A6-473B-9524-874407FD0828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3EB5F-D161-4799-B32F-4C149FF3D1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4112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D08E-E5A6-473B-9524-874407FD0828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3EB5F-D161-4799-B32F-4C149FF3D1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516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D08E-E5A6-473B-9524-874407FD0828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3EB5F-D161-4799-B32F-4C149FF3D1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5502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D08E-E5A6-473B-9524-874407FD0828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3EB5F-D161-4799-B32F-4C149FF3D1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8709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D08E-E5A6-473B-9524-874407FD0828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3EB5F-D161-4799-B32F-4C149FF3D1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3800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D08E-E5A6-473B-9524-874407FD0828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3EB5F-D161-4799-B32F-4C149FF3D1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1784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D08E-E5A6-473B-9524-874407FD0828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3EB5F-D161-4799-B32F-4C149FF3D1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4340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5D08E-E5A6-473B-9524-874407FD0828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3EB5F-D161-4799-B32F-4C149FF3D1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4260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3" y="1123950"/>
            <a:ext cx="7038975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1052513" y="476672"/>
            <a:ext cx="2079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課題</a:t>
            </a:r>
            <a:r>
              <a:rPr kumimoji="1" lang="en-US" altLang="ja-JP" dirty="0" smtClean="0"/>
              <a:t>1.2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8889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Office PowerPoint</Application>
  <PresentationFormat>画面に合わせる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FJ-USER</dc:creator>
  <cp:lastModifiedBy>FJ-USER</cp:lastModifiedBy>
  <cp:revision>1</cp:revision>
  <dcterms:created xsi:type="dcterms:W3CDTF">2016-01-07T07:50:21Z</dcterms:created>
  <dcterms:modified xsi:type="dcterms:W3CDTF">2016-01-07T07:52:30Z</dcterms:modified>
</cp:coreProperties>
</file>