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86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68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3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6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5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6414-2BBC-4E8F-9D11-7380BCAF408A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283-97C6-40DF-9752-0B0C47E7B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23950"/>
            <a:ext cx="7038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52513" y="476672"/>
            <a:ext cx="207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smtClean="0"/>
              <a:t>4.5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0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2016-01-07T07:52:55Z</dcterms:created>
  <dcterms:modified xsi:type="dcterms:W3CDTF">2016-01-07T08:02:56Z</dcterms:modified>
</cp:coreProperties>
</file>