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DDA7-8218-4323-B777-5746C03E9125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2F4-BBF5-4CEF-A67F-9F686E193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82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DDA7-8218-4323-B777-5746C03E9125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2F4-BBF5-4CEF-A67F-9F686E193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57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DDA7-8218-4323-B777-5746C03E9125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2F4-BBF5-4CEF-A67F-9F686E193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64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DDA7-8218-4323-B777-5746C03E9125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2F4-BBF5-4CEF-A67F-9F686E193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29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DDA7-8218-4323-B777-5746C03E9125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2F4-BBF5-4CEF-A67F-9F686E193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2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DDA7-8218-4323-B777-5746C03E9125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2F4-BBF5-4CEF-A67F-9F686E193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92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DDA7-8218-4323-B777-5746C03E9125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2F4-BBF5-4CEF-A67F-9F686E193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79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DDA7-8218-4323-B777-5746C03E9125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2F4-BBF5-4CEF-A67F-9F686E193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72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DDA7-8218-4323-B777-5746C03E9125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2F4-BBF5-4CEF-A67F-9F686E193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18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DDA7-8218-4323-B777-5746C03E9125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2F4-BBF5-4CEF-A67F-9F686E193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03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DDA7-8218-4323-B777-5746C03E9125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2F4-BBF5-4CEF-A67F-9F686E193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03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DDA7-8218-4323-B777-5746C03E9125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B2F4-BBF5-4CEF-A67F-9F686E193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74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31640" y="33265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123950"/>
            <a:ext cx="70389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04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1</cp:revision>
  <dcterms:created xsi:type="dcterms:W3CDTF">2016-01-07T08:20:43Z</dcterms:created>
  <dcterms:modified xsi:type="dcterms:W3CDTF">2016-01-07T08:22:49Z</dcterms:modified>
</cp:coreProperties>
</file>