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3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2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5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6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84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EB1F-3CF2-4670-B422-DE0DCB2A2F7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E635-F3C2-43AA-ABCD-244413139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4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123950"/>
            <a:ext cx="70294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3568" y="404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smtClean="0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2016-01-07T13:40:00Z</dcterms:created>
  <dcterms:modified xsi:type="dcterms:W3CDTF">2016-01-07T13:41:11Z</dcterms:modified>
</cp:coreProperties>
</file>