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B7B0-6DBB-40AA-9533-3571EC7B1E79}" type="datetimeFigureOut">
              <a:rPr kumimoji="1" lang="ja-JP" altLang="en-US" smtClean="0"/>
              <a:t>2016/1/8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07C9-546B-4D4D-8E7C-00505B545F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38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B7B0-6DBB-40AA-9533-3571EC7B1E79}" type="datetimeFigureOut">
              <a:rPr kumimoji="1" lang="ja-JP" altLang="en-US" smtClean="0"/>
              <a:t>2016/1/8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07C9-546B-4D4D-8E7C-00505B545F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27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B7B0-6DBB-40AA-9533-3571EC7B1E79}" type="datetimeFigureOut">
              <a:rPr kumimoji="1" lang="ja-JP" altLang="en-US" smtClean="0"/>
              <a:t>2016/1/8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07C9-546B-4D4D-8E7C-00505B545F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67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B7B0-6DBB-40AA-9533-3571EC7B1E79}" type="datetimeFigureOut">
              <a:rPr kumimoji="1" lang="ja-JP" altLang="en-US" smtClean="0"/>
              <a:t>2016/1/8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07C9-546B-4D4D-8E7C-00505B545F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9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B7B0-6DBB-40AA-9533-3571EC7B1E79}" type="datetimeFigureOut">
              <a:rPr kumimoji="1" lang="ja-JP" altLang="en-US" smtClean="0"/>
              <a:t>2016/1/8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07C9-546B-4D4D-8E7C-00505B545F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53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B7B0-6DBB-40AA-9533-3571EC7B1E79}" type="datetimeFigureOut">
              <a:rPr kumimoji="1" lang="ja-JP" altLang="en-US" smtClean="0"/>
              <a:t>2016/1/8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07C9-546B-4D4D-8E7C-00505B545F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21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B7B0-6DBB-40AA-9533-3571EC7B1E79}" type="datetimeFigureOut">
              <a:rPr kumimoji="1" lang="ja-JP" altLang="en-US" smtClean="0"/>
              <a:t>2016/1/8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07C9-546B-4D4D-8E7C-00505B545F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20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B7B0-6DBB-40AA-9533-3571EC7B1E79}" type="datetimeFigureOut">
              <a:rPr kumimoji="1" lang="ja-JP" altLang="en-US" smtClean="0"/>
              <a:t>2016/1/8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07C9-546B-4D4D-8E7C-00505B545F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98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B7B0-6DBB-40AA-9533-3571EC7B1E79}" type="datetimeFigureOut">
              <a:rPr kumimoji="1" lang="ja-JP" altLang="en-US" smtClean="0"/>
              <a:t>2016/1/8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07C9-546B-4D4D-8E7C-00505B545F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3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B7B0-6DBB-40AA-9533-3571EC7B1E79}" type="datetimeFigureOut">
              <a:rPr kumimoji="1" lang="ja-JP" altLang="en-US" smtClean="0"/>
              <a:t>2016/1/8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07C9-546B-4D4D-8E7C-00505B545F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19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B7B0-6DBB-40AA-9533-3571EC7B1E79}" type="datetimeFigureOut">
              <a:rPr kumimoji="1" lang="ja-JP" altLang="en-US" smtClean="0"/>
              <a:t>2016/1/8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07C9-546B-4D4D-8E7C-00505B545F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05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BB7B0-6DBB-40AA-9533-3571EC7B1E79}" type="datetimeFigureOut">
              <a:rPr kumimoji="1" lang="ja-JP" altLang="en-US" smtClean="0"/>
              <a:t>2016/1/8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707C9-546B-4D4D-8E7C-00505B545F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18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39552" y="33265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課題</a:t>
            </a:r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36712"/>
            <a:ext cx="7505700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88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561975"/>
            <a:ext cx="7505700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96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画面に合わせる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FJ-USER</dc:creator>
  <cp:lastModifiedBy>FJ-USER</cp:lastModifiedBy>
  <cp:revision>1</cp:revision>
  <dcterms:created xsi:type="dcterms:W3CDTF">2016-01-08T05:18:30Z</dcterms:created>
  <dcterms:modified xsi:type="dcterms:W3CDTF">2016-01-08T05:21:21Z</dcterms:modified>
</cp:coreProperties>
</file>