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3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7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3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7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9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32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8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4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8759-D836-45F3-A8C3-F7751B33B8FE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F53C-EE6E-432A-9D58-89AEDD8E6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28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3950"/>
            <a:ext cx="9144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95536" y="4766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14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87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9144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2</cp:revision>
  <dcterms:created xsi:type="dcterms:W3CDTF">2016-01-30T14:39:23Z</dcterms:created>
  <dcterms:modified xsi:type="dcterms:W3CDTF">2016-01-31T07:32:48Z</dcterms:modified>
</cp:coreProperties>
</file>