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84887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15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2016-01-31T14:04:26Z</dcterms:created>
  <dcterms:modified xsi:type="dcterms:W3CDTF">2016-01-31T14:05:38Z</dcterms:modified>
</cp:coreProperties>
</file>