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smtClean="0"/>
              <a:t>16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3950"/>
            <a:ext cx="7639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2</cp:revision>
  <dcterms:created xsi:type="dcterms:W3CDTF">2016-01-31T14:04:26Z</dcterms:created>
  <dcterms:modified xsi:type="dcterms:W3CDTF">2016-01-31T14:16:04Z</dcterms:modified>
</cp:coreProperties>
</file>