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25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00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63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98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81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04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65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5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96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55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15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27584" y="4046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19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27" y="1556793"/>
            <a:ext cx="6487848" cy="337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42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5</cp:revision>
  <dcterms:created xsi:type="dcterms:W3CDTF">2016-01-31T14:04:26Z</dcterms:created>
  <dcterms:modified xsi:type="dcterms:W3CDTF">2016-02-01T02:26:54Z</dcterms:modified>
</cp:coreProperties>
</file>