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2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0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8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4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6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5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7584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lang="en-US" altLang="ja-JP"/>
              <a:t>20</a:t>
            </a:r>
            <a:r>
              <a:rPr kumimoji="1" lang="ja-JP" altLang="en-US" smtClean="0"/>
              <a:t>）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395413"/>
            <a:ext cx="67341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2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6</cp:revision>
  <dcterms:created xsi:type="dcterms:W3CDTF">2016-01-31T14:04:26Z</dcterms:created>
  <dcterms:modified xsi:type="dcterms:W3CDTF">2016-02-01T02:48:44Z</dcterms:modified>
</cp:coreProperties>
</file>