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2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0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8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4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6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5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7584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 smtClean="0"/>
              <a:t>21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395413"/>
            <a:ext cx="74104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2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5413"/>
            <a:ext cx="82677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97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</Words>
  <Application>Microsoft Office PowerPoint</Application>
  <PresentationFormat>画面に合わせる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8</cp:revision>
  <dcterms:created xsi:type="dcterms:W3CDTF">2016-01-31T14:04:26Z</dcterms:created>
  <dcterms:modified xsi:type="dcterms:W3CDTF">2016-02-01T04:42:08Z</dcterms:modified>
</cp:coreProperties>
</file>