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4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6AF7-5AA5-4C3D-B880-3E2F66DD5152}" type="datetimeFigureOut">
              <a:rPr kumimoji="1" lang="ja-JP" altLang="en-US" smtClean="0"/>
              <a:t>2016/2/1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C848A-4158-4804-B7BE-636151ADAB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2253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6AF7-5AA5-4C3D-B880-3E2F66DD5152}" type="datetimeFigureOut">
              <a:rPr kumimoji="1" lang="ja-JP" altLang="en-US" smtClean="0"/>
              <a:t>2016/2/1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C848A-4158-4804-B7BE-636151ADAB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600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6AF7-5AA5-4C3D-B880-3E2F66DD5152}" type="datetimeFigureOut">
              <a:rPr kumimoji="1" lang="ja-JP" altLang="en-US" smtClean="0"/>
              <a:t>2016/2/1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C848A-4158-4804-B7BE-636151ADAB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6631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6AF7-5AA5-4C3D-B880-3E2F66DD5152}" type="datetimeFigureOut">
              <a:rPr kumimoji="1" lang="ja-JP" altLang="en-US" smtClean="0"/>
              <a:t>2016/2/1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C848A-4158-4804-B7BE-636151ADAB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1987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6AF7-5AA5-4C3D-B880-3E2F66DD5152}" type="datetimeFigureOut">
              <a:rPr kumimoji="1" lang="ja-JP" altLang="en-US" smtClean="0"/>
              <a:t>2016/2/1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C848A-4158-4804-B7BE-636151ADAB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3815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6AF7-5AA5-4C3D-B880-3E2F66DD5152}" type="datetimeFigureOut">
              <a:rPr kumimoji="1" lang="ja-JP" altLang="en-US" smtClean="0"/>
              <a:t>2016/2/1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C848A-4158-4804-B7BE-636151ADAB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704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6AF7-5AA5-4C3D-B880-3E2F66DD5152}" type="datetimeFigureOut">
              <a:rPr kumimoji="1" lang="ja-JP" altLang="en-US" smtClean="0"/>
              <a:t>2016/2/1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C848A-4158-4804-B7BE-636151ADAB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3655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6AF7-5AA5-4C3D-B880-3E2F66DD5152}" type="datetimeFigureOut">
              <a:rPr kumimoji="1" lang="ja-JP" altLang="en-US" smtClean="0"/>
              <a:t>2016/2/1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C848A-4158-4804-B7BE-636151ADAB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055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6AF7-5AA5-4C3D-B880-3E2F66DD5152}" type="datetimeFigureOut">
              <a:rPr kumimoji="1" lang="ja-JP" altLang="en-US" smtClean="0"/>
              <a:t>2016/2/1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C848A-4158-4804-B7BE-636151ADAB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962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6AF7-5AA5-4C3D-B880-3E2F66DD5152}" type="datetimeFigureOut">
              <a:rPr kumimoji="1" lang="ja-JP" altLang="en-US" smtClean="0"/>
              <a:t>2016/2/1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C848A-4158-4804-B7BE-636151ADAB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6557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6AF7-5AA5-4C3D-B880-3E2F66DD5152}" type="datetimeFigureOut">
              <a:rPr kumimoji="1" lang="ja-JP" altLang="en-US" smtClean="0"/>
              <a:t>2016/2/1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C848A-4158-4804-B7BE-636151ADAB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45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36AF7-5AA5-4C3D-B880-3E2F66DD5152}" type="datetimeFigureOut">
              <a:rPr kumimoji="1" lang="ja-JP" altLang="en-US" smtClean="0"/>
              <a:t>2016/2/1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C848A-4158-4804-B7BE-636151ADAB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5159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827584" y="40466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（</a:t>
            </a:r>
            <a:r>
              <a:rPr lang="en-US" altLang="ja-JP" dirty="0" smtClean="0"/>
              <a:t>22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1395413"/>
            <a:ext cx="8267700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4421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3</Words>
  <Application>Microsoft Office PowerPoint</Application>
  <PresentationFormat>画面に合わせる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FJ-USER</dc:creator>
  <cp:lastModifiedBy>FJ-USER</cp:lastModifiedBy>
  <cp:revision>9</cp:revision>
  <dcterms:created xsi:type="dcterms:W3CDTF">2016-01-31T14:04:26Z</dcterms:created>
  <dcterms:modified xsi:type="dcterms:W3CDTF">2016-02-01T04:46:47Z</dcterms:modified>
</cp:coreProperties>
</file>