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25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00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63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98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81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04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65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5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96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55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15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27584" y="4046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lang="en-US" altLang="ja-JP" smtClean="0"/>
              <a:t>23</a:t>
            </a:r>
            <a:r>
              <a:rPr kumimoji="1" lang="ja-JP" altLang="en-US" smtClean="0"/>
              <a:t>）</a:t>
            </a:r>
            <a:endParaRPr kumimoji="1" lang="ja-JP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95413"/>
            <a:ext cx="82677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42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10</cp:revision>
  <dcterms:created xsi:type="dcterms:W3CDTF">2016-01-31T14:04:26Z</dcterms:created>
  <dcterms:modified xsi:type="dcterms:W3CDTF">2016-02-01T04:49:20Z</dcterms:modified>
</cp:coreProperties>
</file>