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26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1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4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4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4CE3-8B50-4E68-96AC-80D9A6DC188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3D88-B979-47C6-850C-E9E6CF03B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8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1"/>
            <a:ext cx="8928992" cy="483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6327" y="35099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71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3</cp:revision>
  <dcterms:created xsi:type="dcterms:W3CDTF">2016-01-28T14:18:02Z</dcterms:created>
  <dcterms:modified xsi:type="dcterms:W3CDTF">2016-01-28T14:45:52Z</dcterms:modified>
</cp:coreProperties>
</file>