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1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C55C-7DDE-43B6-B831-428B65BB6FBD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05E1-0ED3-48B4-AD1E-AC99F0711C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8622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C55C-7DDE-43B6-B831-428B65BB6FBD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05E1-0ED3-48B4-AD1E-AC99F0711C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5836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C55C-7DDE-43B6-B831-428B65BB6FBD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05E1-0ED3-48B4-AD1E-AC99F0711C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040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C55C-7DDE-43B6-B831-428B65BB6FBD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05E1-0ED3-48B4-AD1E-AC99F0711C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48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C55C-7DDE-43B6-B831-428B65BB6FBD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05E1-0ED3-48B4-AD1E-AC99F0711C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1176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C55C-7DDE-43B6-B831-428B65BB6FBD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05E1-0ED3-48B4-AD1E-AC99F0711C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8381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C55C-7DDE-43B6-B831-428B65BB6FBD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05E1-0ED3-48B4-AD1E-AC99F0711C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6347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C55C-7DDE-43B6-B831-428B65BB6FBD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05E1-0ED3-48B4-AD1E-AC99F0711C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550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C55C-7DDE-43B6-B831-428B65BB6FBD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05E1-0ED3-48B4-AD1E-AC99F0711C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6393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C55C-7DDE-43B6-B831-428B65BB6FBD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05E1-0ED3-48B4-AD1E-AC99F0711C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8849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3C55C-7DDE-43B6-B831-428B65BB6FBD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05E1-0ED3-48B4-AD1E-AC99F0711C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882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3C55C-7DDE-43B6-B831-428B65BB6FBD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A05E1-0ED3-48B4-AD1E-AC99F0711C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07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755576" y="47667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(10)</a:t>
            </a:r>
            <a:endParaRPr kumimoji="1" lang="ja-JP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1123950"/>
            <a:ext cx="843915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1844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</Words>
  <Application>Microsoft Office PowerPoint</Application>
  <PresentationFormat>画面に合わせる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FJ-USER</dc:creator>
  <cp:lastModifiedBy>FJ-USER</cp:lastModifiedBy>
  <cp:revision>5</cp:revision>
  <dcterms:created xsi:type="dcterms:W3CDTF">2016-01-29T02:12:33Z</dcterms:created>
  <dcterms:modified xsi:type="dcterms:W3CDTF">2016-01-29T05:48:19Z</dcterms:modified>
</cp:coreProperties>
</file>