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(12)</a:t>
            </a:r>
            <a:endParaRPr kumimoji="1" lang="ja-JP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980727"/>
            <a:ext cx="8743226" cy="47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6</cp:revision>
  <dcterms:created xsi:type="dcterms:W3CDTF">2016-01-29T02:12:33Z</dcterms:created>
  <dcterms:modified xsi:type="dcterms:W3CDTF">2016-01-29T06:53:01Z</dcterms:modified>
</cp:coreProperties>
</file>