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2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83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8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17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38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50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8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7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5576" y="4766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(13)</a:t>
            </a:r>
            <a:endParaRPr kumimoji="1" lang="ja-JP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123950"/>
            <a:ext cx="76866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84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3" y="1694413"/>
            <a:ext cx="8671905" cy="401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16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</Words>
  <Application>Microsoft Office PowerPoint</Application>
  <PresentationFormat>画面に合わせる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8</cp:revision>
  <dcterms:created xsi:type="dcterms:W3CDTF">2016-01-29T02:12:33Z</dcterms:created>
  <dcterms:modified xsi:type="dcterms:W3CDTF">2016-01-29T08:22:34Z</dcterms:modified>
</cp:coreProperties>
</file>