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30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8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42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00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4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55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35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8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86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15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3EF7-7ECB-45F2-97B9-FF138CC8EDB4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F3ED-66A6-4526-A9C6-E1AF10CA2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94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8" y="1109663"/>
            <a:ext cx="7313686" cy="519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11560" y="4766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231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2016-01-28T14:32:20Z</dcterms:created>
  <dcterms:modified xsi:type="dcterms:W3CDTF">2016-01-28T14:33:08Z</dcterms:modified>
</cp:coreProperties>
</file>