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3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3069-1ADB-43EF-906C-7F15F25F3E5B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BDD-BA32-4FB6-AB77-411B94801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78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3069-1ADB-43EF-906C-7F15F25F3E5B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BDD-BA32-4FB6-AB77-411B94801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815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3069-1ADB-43EF-906C-7F15F25F3E5B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BDD-BA32-4FB6-AB77-411B94801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2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3069-1ADB-43EF-906C-7F15F25F3E5B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BDD-BA32-4FB6-AB77-411B94801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62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3069-1ADB-43EF-906C-7F15F25F3E5B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BDD-BA32-4FB6-AB77-411B94801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40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3069-1ADB-43EF-906C-7F15F25F3E5B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BDD-BA32-4FB6-AB77-411B94801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85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3069-1ADB-43EF-906C-7F15F25F3E5B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BDD-BA32-4FB6-AB77-411B94801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51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3069-1ADB-43EF-906C-7F15F25F3E5B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BDD-BA32-4FB6-AB77-411B94801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14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3069-1ADB-43EF-906C-7F15F25F3E5B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BDD-BA32-4FB6-AB77-411B94801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29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3069-1ADB-43EF-906C-7F15F25F3E5B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BDD-BA32-4FB6-AB77-411B94801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90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3069-1ADB-43EF-906C-7F15F25F3E5B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BDD-BA32-4FB6-AB77-411B94801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35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B3069-1ADB-43EF-906C-7F15F25F3E5B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C5BDD-BA32-4FB6-AB77-411B94801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29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54" y="1196752"/>
            <a:ext cx="8205796" cy="4975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827584" y="5486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(3)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910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FJ-USER</cp:lastModifiedBy>
  <cp:revision>1</cp:revision>
  <dcterms:created xsi:type="dcterms:W3CDTF">2016-01-28T14:38:12Z</dcterms:created>
  <dcterms:modified xsi:type="dcterms:W3CDTF">2016-01-28T14:38:56Z</dcterms:modified>
</cp:coreProperties>
</file>