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3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8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1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38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50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8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123950"/>
            <a:ext cx="79724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55576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184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</cp:revision>
  <dcterms:created xsi:type="dcterms:W3CDTF">2016-01-29T02:12:33Z</dcterms:created>
  <dcterms:modified xsi:type="dcterms:W3CDTF">2016-01-29T02:14:42Z</dcterms:modified>
</cp:coreProperties>
</file>