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62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83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4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48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17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38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34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50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3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84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82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07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55576" y="4766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(5)</a:t>
            </a:r>
            <a:endParaRPr kumimoji="1" lang="ja-JP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123950"/>
            <a:ext cx="721995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84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2</cp:revision>
  <dcterms:created xsi:type="dcterms:W3CDTF">2016-01-29T02:12:33Z</dcterms:created>
  <dcterms:modified xsi:type="dcterms:W3CDTF">2016-01-29T04:43:12Z</dcterms:modified>
</cp:coreProperties>
</file>