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4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58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23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5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16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37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25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33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21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130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9C945-D487-4D0F-87D1-22F020E16931}" type="datetimeFigureOut">
              <a:rPr kumimoji="1" lang="ja-JP" altLang="en-US" smtClean="0"/>
              <a:t>2016/1/29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8CEAE-8284-4D3E-997C-0ACB22191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43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123950"/>
            <a:ext cx="721995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962025" y="332656"/>
            <a:ext cx="173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(6)(</a:t>
            </a:r>
            <a:r>
              <a:rPr lang="en-US" altLang="ja-JP" dirty="0" smtClean="0"/>
              <a:t>7</a:t>
            </a:r>
            <a:r>
              <a:rPr kumimoji="1" lang="en-US" altLang="ja-JP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550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FJ-USER</dc:creator>
  <cp:lastModifiedBy>FJ-USER</cp:lastModifiedBy>
  <cp:revision>1</cp:revision>
  <dcterms:created xsi:type="dcterms:W3CDTF">2016-01-29T04:37:12Z</dcterms:created>
  <dcterms:modified xsi:type="dcterms:W3CDTF">2016-01-29T04:39:32Z</dcterms:modified>
</cp:coreProperties>
</file>