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60" r:id="rId2"/>
    <p:sldId id="314" r:id="rId3"/>
    <p:sldId id="272" r:id="rId4"/>
    <p:sldId id="258" r:id="rId5"/>
    <p:sldId id="262" r:id="rId6"/>
    <p:sldId id="259" r:id="rId7"/>
    <p:sldId id="261" r:id="rId8"/>
    <p:sldId id="287" r:id="rId9"/>
    <p:sldId id="263" r:id="rId10"/>
    <p:sldId id="286" r:id="rId11"/>
    <p:sldId id="271" r:id="rId12"/>
  </p:sldIdLst>
  <p:sldSz cx="9144000" cy="5143500" type="screen16x9"/>
  <p:notesSz cx="6858000" cy="9144000"/>
  <p:embeddedFontLst>
    <p:embeddedFont>
      <p:font typeface="Cairo" panose="020B0604020202020204" charset="-78"/>
      <p:regular r:id="rId14"/>
      <p:bold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Raleway Medium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70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0E63BE-CB7F-41E0-88AB-4A42843C7C72}">
  <a:tblStyle styleId="{500E63BE-CB7F-41E0-88AB-4A42843C7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0" y="77"/>
      </p:cViewPr>
      <p:guideLst>
        <p:guide pos="470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b95e21639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b95e21639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5d3fed57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5d3fed57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b9754ebf6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b9754ebf6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b95e21639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b95e21639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0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b9754ebf6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b9754ebf6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b7b6c648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b7b6c648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b95e21639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b95e21639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b7b6c648b2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b7b6c648b2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b95e21639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b95e21639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b5d3fed57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b5d3fed57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badc50382f_7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badc50382f_7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-118575" y="1115350"/>
            <a:ext cx="2887241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 flipH="1">
            <a:off x="1161901" y="689213"/>
            <a:ext cx="419869" cy="414513"/>
            <a:chOff x="7618325" y="750937"/>
            <a:chExt cx="510355" cy="503845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3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3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154" name="Google Shape;154;p3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3"/>
          <p:cNvGrpSpPr/>
          <p:nvPr/>
        </p:nvGrpSpPr>
        <p:grpSpPr>
          <a:xfrm flipH="1">
            <a:off x="707335" y="461185"/>
            <a:ext cx="289163" cy="646612"/>
            <a:chOff x="-3694604" y="1903759"/>
            <a:chExt cx="444046" cy="992955"/>
          </a:xfrm>
        </p:grpSpPr>
        <p:sp>
          <p:nvSpPr>
            <p:cNvPr id="158" name="Google Shape;158;p3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92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366831" y="1113675"/>
            <a:ext cx="2887241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7563250" y="754497"/>
            <a:ext cx="872507" cy="359165"/>
            <a:chOff x="-6009307" y="2159494"/>
            <a:chExt cx="1013600" cy="417295"/>
          </a:xfrm>
        </p:grpSpPr>
        <p:sp>
          <p:nvSpPr>
            <p:cNvPr id="164" name="Google Shape;164;p3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3973075" y="1848513"/>
            <a:ext cx="31542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2016738" y="1698042"/>
            <a:ext cx="1956300" cy="13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3973038" y="2566762"/>
            <a:ext cx="31542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"/>
          <p:cNvSpPr txBox="1">
            <a:spLocks noGrp="1"/>
          </p:cNvSpPr>
          <p:nvPr>
            <p:ph type="subTitle" idx="1"/>
          </p:nvPr>
        </p:nvSpPr>
        <p:spPr>
          <a:xfrm flipH="1">
            <a:off x="715263" y="3188825"/>
            <a:ext cx="3404100" cy="8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9"/>
          <p:cNvSpPr txBox="1">
            <a:spLocks noGrp="1"/>
          </p:cNvSpPr>
          <p:nvPr>
            <p:ph type="title"/>
          </p:nvPr>
        </p:nvSpPr>
        <p:spPr>
          <a:xfrm>
            <a:off x="715238" y="2343725"/>
            <a:ext cx="3404100" cy="8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9"/>
          <p:cNvSpPr/>
          <p:nvPr/>
        </p:nvSpPr>
        <p:spPr>
          <a:xfrm>
            <a:off x="13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9"/>
          <p:cNvSpPr/>
          <p:nvPr/>
        </p:nvSpPr>
        <p:spPr>
          <a:xfrm>
            <a:off x="66675" y="1349538"/>
            <a:ext cx="4505338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9"/>
          <p:cNvGrpSpPr/>
          <p:nvPr/>
        </p:nvGrpSpPr>
        <p:grpSpPr>
          <a:xfrm>
            <a:off x="715267" y="747445"/>
            <a:ext cx="337049" cy="602105"/>
            <a:chOff x="258700" y="1864415"/>
            <a:chExt cx="575562" cy="1028185"/>
          </a:xfrm>
        </p:grpSpPr>
        <p:sp>
          <p:nvSpPr>
            <p:cNvPr id="829" name="Google Shape;829;p29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29"/>
          <p:cNvGrpSpPr/>
          <p:nvPr/>
        </p:nvGrpSpPr>
        <p:grpSpPr>
          <a:xfrm flipH="1">
            <a:off x="1203556" y="1097810"/>
            <a:ext cx="458309" cy="251743"/>
            <a:chOff x="-2571948" y="3464254"/>
            <a:chExt cx="532422" cy="292487"/>
          </a:xfrm>
        </p:grpSpPr>
        <p:sp>
          <p:nvSpPr>
            <p:cNvPr id="833" name="Google Shape;833;p29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29"/>
          <p:cNvGrpSpPr/>
          <p:nvPr/>
        </p:nvGrpSpPr>
        <p:grpSpPr>
          <a:xfrm flipH="1">
            <a:off x="3638339" y="747417"/>
            <a:ext cx="266372" cy="602131"/>
            <a:chOff x="-3682443" y="3081530"/>
            <a:chExt cx="298857" cy="675489"/>
          </a:xfrm>
        </p:grpSpPr>
        <p:sp>
          <p:nvSpPr>
            <p:cNvPr id="837" name="Google Shape;837;p29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_1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>
            <a:spLocks noGrp="1"/>
          </p:cNvSpPr>
          <p:nvPr>
            <p:ph type="subTitle" idx="1"/>
          </p:nvPr>
        </p:nvSpPr>
        <p:spPr>
          <a:xfrm flipH="1">
            <a:off x="5032563" y="3182325"/>
            <a:ext cx="3404100" cy="8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31"/>
          <p:cNvSpPr txBox="1">
            <a:spLocks noGrp="1"/>
          </p:cNvSpPr>
          <p:nvPr>
            <p:ph type="title"/>
          </p:nvPr>
        </p:nvSpPr>
        <p:spPr>
          <a:xfrm>
            <a:off x="5032538" y="2337225"/>
            <a:ext cx="3404100" cy="8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31"/>
          <p:cNvSpPr/>
          <p:nvPr/>
        </p:nvSpPr>
        <p:spPr>
          <a:xfrm>
            <a:off x="13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1"/>
          <p:cNvSpPr/>
          <p:nvPr/>
        </p:nvSpPr>
        <p:spPr>
          <a:xfrm flipH="1">
            <a:off x="4571959" y="1355800"/>
            <a:ext cx="4572041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31"/>
          <p:cNvGrpSpPr/>
          <p:nvPr/>
        </p:nvGrpSpPr>
        <p:grpSpPr>
          <a:xfrm>
            <a:off x="7552222" y="1104047"/>
            <a:ext cx="458309" cy="251743"/>
            <a:chOff x="-2571948" y="3464254"/>
            <a:chExt cx="532422" cy="292487"/>
          </a:xfrm>
        </p:grpSpPr>
        <p:sp>
          <p:nvSpPr>
            <p:cNvPr id="868" name="Google Shape;868;p31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1"/>
          <p:cNvGrpSpPr/>
          <p:nvPr/>
        </p:nvGrpSpPr>
        <p:grpSpPr>
          <a:xfrm>
            <a:off x="5420094" y="619734"/>
            <a:ext cx="337043" cy="728867"/>
            <a:chOff x="-1506991" y="2132324"/>
            <a:chExt cx="351490" cy="760266"/>
          </a:xfrm>
        </p:grpSpPr>
        <p:sp>
          <p:nvSpPr>
            <p:cNvPr id="872" name="Google Shape;872;p31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1"/>
          <p:cNvGrpSpPr/>
          <p:nvPr/>
        </p:nvGrpSpPr>
        <p:grpSpPr>
          <a:xfrm>
            <a:off x="8170277" y="753680"/>
            <a:ext cx="266372" cy="602131"/>
            <a:chOff x="-3682443" y="3081530"/>
            <a:chExt cx="298857" cy="675489"/>
          </a:xfrm>
        </p:grpSpPr>
        <p:sp>
          <p:nvSpPr>
            <p:cNvPr id="877" name="Google Shape;877;p31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/>
          <p:nvPr/>
        </p:nvSpPr>
        <p:spPr>
          <a:xfrm>
            <a:off x="13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-4428" y="1254763"/>
            <a:ext cx="9144023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-4428" y="3795113"/>
            <a:ext cx="9144023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4"/>
          <p:cNvGrpSpPr/>
          <p:nvPr/>
        </p:nvGrpSpPr>
        <p:grpSpPr>
          <a:xfrm>
            <a:off x="843909" y="4284249"/>
            <a:ext cx="351490" cy="760266"/>
            <a:chOff x="-1506991" y="2132324"/>
            <a:chExt cx="351490" cy="760266"/>
          </a:xfrm>
        </p:grpSpPr>
        <p:sp>
          <p:nvSpPr>
            <p:cNvPr id="948" name="Google Shape;948;p3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34"/>
          <p:cNvGrpSpPr/>
          <p:nvPr/>
        </p:nvGrpSpPr>
        <p:grpSpPr>
          <a:xfrm>
            <a:off x="237550" y="4132835"/>
            <a:ext cx="510350" cy="911692"/>
            <a:chOff x="258700" y="1864415"/>
            <a:chExt cx="575562" cy="1028185"/>
          </a:xfrm>
        </p:grpSpPr>
        <p:sp>
          <p:nvSpPr>
            <p:cNvPr id="953" name="Google Shape;953;p34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34"/>
          <p:cNvGrpSpPr/>
          <p:nvPr/>
        </p:nvGrpSpPr>
        <p:grpSpPr>
          <a:xfrm>
            <a:off x="7675252" y="4185278"/>
            <a:ext cx="451471" cy="859258"/>
            <a:chOff x="-6438998" y="2897865"/>
            <a:chExt cx="451471" cy="859258"/>
          </a:xfrm>
        </p:grpSpPr>
        <p:sp>
          <p:nvSpPr>
            <p:cNvPr id="957" name="Google Shape;957;p34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34"/>
          <p:cNvGrpSpPr/>
          <p:nvPr/>
        </p:nvGrpSpPr>
        <p:grpSpPr>
          <a:xfrm>
            <a:off x="4477244" y="579793"/>
            <a:ext cx="298857" cy="675214"/>
            <a:chOff x="-3682431" y="3081530"/>
            <a:chExt cx="298857" cy="675214"/>
          </a:xfrm>
        </p:grpSpPr>
        <p:sp>
          <p:nvSpPr>
            <p:cNvPr id="966" name="Google Shape;966;p34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4"/>
          <p:cNvGrpSpPr/>
          <p:nvPr/>
        </p:nvGrpSpPr>
        <p:grpSpPr>
          <a:xfrm>
            <a:off x="1015430" y="834113"/>
            <a:ext cx="1013600" cy="417295"/>
            <a:chOff x="-6009307" y="2159494"/>
            <a:chExt cx="1013600" cy="417295"/>
          </a:xfrm>
        </p:grpSpPr>
        <p:sp>
          <p:nvSpPr>
            <p:cNvPr id="970" name="Google Shape;970;p34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4"/>
          <p:cNvGrpSpPr/>
          <p:nvPr/>
        </p:nvGrpSpPr>
        <p:grpSpPr>
          <a:xfrm>
            <a:off x="2168772" y="491142"/>
            <a:ext cx="351490" cy="760266"/>
            <a:chOff x="-1506991" y="2132324"/>
            <a:chExt cx="351490" cy="760266"/>
          </a:xfrm>
        </p:grpSpPr>
        <p:sp>
          <p:nvSpPr>
            <p:cNvPr id="976" name="Google Shape;976;p3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34"/>
          <p:cNvGrpSpPr/>
          <p:nvPr/>
        </p:nvGrpSpPr>
        <p:grpSpPr>
          <a:xfrm>
            <a:off x="7085914" y="4751667"/>
            <a:ext cx="532422" cy="292487"/>
            <a:chOff x="-2571948" y="3464254"/>
            <a:chExt cx="532422" cy="292487"/>
          </a:xfrm>
        </p:grpSpPr>
        <p:sp>
          <p:nvSpPr>
            <p:cNvPr id="981" name="Google Shape;981;p34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4"/>
          <p:cNvGrpSpPr/>
          <p:nvPr/>
        </p:nvGrpSpPr>
        <p:grpSpPr>
          <a:xfrm>
            <a:off x="7618325" y="750937"/>
            <a:ext cx="510355" cy="503845"/>
            <a:chOff x="7618325" y="750937"/>
            <a:chExt cx="510355" cy="503845"/>
          </a:xfrm>
        </p:grpSpPr>
        <p:grpSp>
          <p:nvGrpSpPr>
            <p:cNvPr id="985" name="Google Shape;985;p34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986" name="Google Shape;986;p34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4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34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995" name="Google Shape;995;p34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4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3" name="Google Shape;1003;p34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1004" name="Google Shape;1004;p34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7" name="Google Shape;1007;p34"/>
          <p:cNvSpPr/>
          <p:nvPr/>
        </p:nvSpPr>
        <p:spPr>
          <a:xfrm>
            <a:off x="14066525" y="4429260"/>
            <a:ext cx="69926" cy="316953"/>
          </a:xfrm>
          <a:custGeom>
            <a:avLst/>
            <a:gdLst/>
            <a:ahLst/>
            <a:cxnLst/>
            <a:rect l="l" t="t" r="r" b="b"/>
            <a:pathLst>
              <a:path w="458" h="2076" extrusionOk="0">
                <a:moveTo>
                  <a:pt x="164" y="1"/>
                </a:moveTo>
                <a:cubicBezTo>
                  <a:pt x="71" y="1"/>
                  <a:pt x="0" y="71"/>
                  <a:pt x="0" y="165"/>
                </a:cubicBezTo>
                <a:lnTo>
                  <a:pt x="0" y="1911"/>
                </a:lnTo>
                <a:cubicBezTo>
                  <a:pt x="0" y="2005"/>
                  <a:pt x="71" y="2076"/>
                  <a:pt x="164" y="2076"/>
                </a:cubicBezTo>
                <a:lnTo>
                  <a:pt x="293" y="2076"/>
                </a:lnTo>
                <a:cubicBezTo>
                  <a:pt x="387" y="2076"/>
                  <a:pt x="457" y="2005"/>
                  <a:pt x="457" y="1911"/>
                </a:cubicBezTo>
                <a:lnTo>
                  <a:pt x="457" y="165"/>
                </a:lnTo>
                <a:cubicBezTo>
                  <a:pt x="457" y="71"/>
                  <a:pt x="387" y="1"/>
                  <a:pt x="293" y="1"/>
                </a:cubicBezTo>
                <a:close/>
              </a:path>
            </a:pathLst>
          </a:custGeom>
          <a:solidFill>
            <a:srgbClr val="6F8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4"/>
          <p:cNvSpPr/>
          <p:nvPr/>
        </p:nvSpPr>
        <p:spPr>
          <a:xfrm>
            <a:off x="13774761" y="2471529"/>
            <a:ext cx="197107" cy="59238"/>
          </a:xfrm>
          <a:custGeom>
            <a:avLst/>
            <a:gdLst/>
            <a:ahLst/>
            <a:cxnLst/>
            <a:rect l="l" t="t" r="r" b="b"/>
            <a:pathLst>
              <a:path w="1291" h="388" extrusionOk="0">
                <a:moveTo>
                  <a:pt x="1" y="1"/>
                </a:moveTo>
                <a:lnTo>
                  <a:pt x="1" y="387"/>
                </a:lnTo>
                <a:lnTo>
                  <a:pt x="1290" y="387"/>
                </a:lnTo>
                <a:lnTo>
                  <a:pt x="1290" y="1"/>
                </a:lnTo>
                <a:close/>
              </a:path>
            </a:pathLst>
          </a:custGeom>
          <a:solidFill>
            <a:srgbClr val="222F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4"/>
          <p:cNvSpPr/>
          <p:nvPr/>
        </p:nvSpPr>
        <p:spPr>
          <a:xfrm>
            <a:off x="13905452" y="878840"/>
            <a:ext cx="218482" cy="418940"/>
          </a:xfrm>
          <a:custGeom>
            <a:avLst/>
            <a:gdLst/>
            <a:ahLst/>
            <a:cxnLst/>
            <a:rect l="l" t="t" r="r" b="b"/>
            <a:pathLst>
              <a:path w="1431" h="2744" extrusionOk="0">
                <a:moveTo>
                  <a:pt x="0" y="0"/>
                </a:moveTo>
                <a:lnTo>
                  <a:pt x="0" y="2743"/>
                </a:lnTo>
                <a:lnTo>
                  <a:pt x="1430" y="2743"/>
                </a:lnTo>
                <a:lnTo>
                  <a:pt x="1430" y="0"/>
                </a:lnTo>
                <a:close/>
              </a:path>
            </a:pathLst>
          </a:custGeom>
          <a:solidFill>
            <a:srgbClr val="21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4"/>
          <p:cNvSpPr/>
          <p:nvPr/>
        </p:nvSpPr>
        <p:spPr>
          <a:xfrm>
            <a:off x="13928659" y="980825"/>
            <a:ext cx="209626" cy="209470"/>
          </a:xfrm>
          <a:custGeom>
            <a:avLst/>
            <a:gdLst/>
            <a:ahLst/>
            <a:cxnLst/>
            <a:rect l="l" t="t" r="r" b="b"/>
            <a:pathLst>
              <a:path w="1373" h="1372" extrusionOk="0">
                <a:moveTo>
                  <a:pt x="587" y="1372"/>
                </a:moveTo>
                <a:cubicBezTo>
                  <a:pt x="1114" y="1372"/>
                  <a:pt x="1372" y="739"/>
                  <a:pt x="997" y="376"/>
                </a:cubicBezTo>
                <a:cubicBezTo>
                  <a:pt x="634" y="1"/>
                  <a:pt x="1" y="258"/>
                  <a:pt x="1" y="786"/>
                </a:cubicBezTo>
                <a:cubicBezTo>
                  <a:pt x="1" y="1114"/>
                  <a:pt x="270" y="1372"/>
                  <a:pt x="587" y="13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4"/>
          <p:cNvSpPr/>
          <p:nvPr/>
        </p:nvSpPr>
        <p:spPr>
          <a:xfrm>
            <a:off x="13905452" y="878840"/>
            <a:ext cx="218482" cy="77101"/>
          </a:xfrm>
          <a:custGeom>
            <a:avLst/>
            <a:gdLst/>
            <a:ahLst/>
            <a:cxnLst/>
            <a:rect l="l" t="t" r="r" b="b"/>
            <a:pathLst>
              <a:path w="1431" h="505" extrusionOk="0">
                <a:moveTo>
                  <a:pt x="1430" y="0"/>
                </a:moveTo>
                <a:lnTo>
                  <a:pt x="0" y="0"/>
                </a:lnTo>
                <a:lnTo>
                  <a:pt x="0" y="434"/>
                </a:lnTo>
                <a:cubicBezTo>
                  <a:pt x="469" y="504"/>
                  <a:pt x="950" y="504"/>
                  <a:pt x="1430" y="4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4"/>
          <p:cNvSpPr/>
          <p:nvPr/>
        </p:nvSpPr>
        <p:spPr>
          <a:xfrm>
            <a:off x="13887589" y="3491540"/>
            <a:ext cx="243521" cy="368863"/>
          </a:xfrm>
          <a:custGeom>
            <a:avLst/>
            <a:gdLst/>
            <a:ahLst/>
            <a:cxnLst/>
            <a:rect l="l" t="t" r="r" b="b"/>
            <a:pathLst>
              <a:path w="1595" h="2416" extrusionOk="0">
                <a:moveTo>
                  <a:pt x="106" y="270"/>
                </a:moveTo>
                <a:cubicBezTo>
                  <a:pt x="211" y="200"/>
                  <a:pt x="211" y="141"/>
                  <a:pt x="211" y="1"/>
                </a:cubicBezTo>
                <a:lnTo>
                  <a:pt x="1372" y="1"/>
                </a:lnTo>
                <a:cubicBezTo>
                  <a:pt x="1372" y="141"/>
                  <a:pt x="1372" y="200"/>
                  <a:pt x="1489" y="270"/>
                </a:cubicBezTo>
                <a:cubicBezTo>
                  <a:pt x="1594" y="329"/>
                  <a:pt x="1583" y="282"/>
                  <a:pt x="1583" y="446"/>
                </a:cubicBezTo>
                <a:lnTo>
                  <a:pt x="1583" y="2263"/>
                </a:lnTo>
                <a:cubicBezTo>
                  <a:pt x="1583" y="2415"/>
                  <a:pt x="1536" y="2415"/>
                  <a:pt x="1395" y="2415"/>
                </a:cubicBezTo>
                <a:lnTo>
                  <a:pt x="199" y="2415"/>
                </a:lnTo>
                <a:cubicBezTo>
                  <a:pt x="47" y="2415"/>
                  <a:pt x="12" y="2415"/>
                  <a:pt x="12" y="2263"/>
                </a:cubicBezTo>
                <a:lnTo>
                  <a:pt x="12" y="446"/>
                </a:lnTo>
                <a:cubicBezTo>
                  <a:pt x="12" y="282"/>
                  <a:pt x="0" y="329"/>
                  <a:pt x="106" y="2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4"/>
          <p:cNvSpPr/>
          <p:nvPr/>
        </p:nvSpPr>
        <p:spPr>
          <a:xfrm>
            <a:off x="13910796" y="3468333"/>
            <a:ext cx="196954" cy="46719"/>
          </a:xfrm>
          <a:custGeom>
            <a:avLst/>
            <a:gdLst/>
            <a:ahLst/>
            <a:cxnLst/>
            <a:rect l="l" t="t" r="r" b="b"/>
            <a:pathLst>
              <a:path w="1290" h="306" extrusionOk="0">
                <a:moveTo>
                  <a:pt x="1" y="0"/>
                </a:moveTo>
                <a:lnTo>
                  <a:pt x="1" y="305"/>
                </a:lnTo>
                <a:lnTo>
                  <a:pt x="1290" y="305"/>
                </a:lnTo>
                <a:lnTo>
                  <a:pt x="1290" y="0"/>
                </a:lnTo>
                <a:close/>
              </a:path>
            </a:pathLst>
          </a:custGeom>
          <a:solidFill>
            <a:srgbClr val="F55B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4"/>
          <p:cNvSpPr/>
          <p:nvPr/>
        </p:nvSpPr>
        <p:spPr>
          <a:xfrm>
            <a:off x="13889268" y="3591846"/>
            <a:ext cx="240009" cy="170080"/>
          </a:xfrm>
          <a:custGeom>
            <a:avLst/>
            <a:gdLst/>
            <a:ahLst/>
            <a:cxnLst/>
            <a:rect l="l" t="t" r="r" b="b"/>
            <a:pathLst>
              <a:path w="1572" h="1114" extrusionOk="0">
                <a:moveTo>
                  <a:pt x="1" y="0"/>
                </a:moveTo>
                <a:lnTo>
                  <a:pt x="1" y="1114"/>
                </a:lnTo>
                <a:lnTo>
                  <a:pt x="1572" y="1114"/>
                </a:lnTo>
                <a:lnTo>
                  <a:pt x="1572" y="0"/>
                </a:lnTo>
                <a:close/>
              </a:path>
            </a:pathLst>
          </a:custGeom>
          <a:solidFill>
            <a:srgbClr val="B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34"/>
          <p:cNvGrpSpPr/>
          <p:nvPr/>
        </p:nvGrpSpPr>
        <p:grpSpPr>
          <a:xfrm>
            <a:off x="7231747" y="491149"/>
            <a:ext cx="351490" cy="760266"/>
            <a:chOff x="-1506991" y="2132324"/>
            <a:chExt cx="351490" cy="760266"/>
          </a:xfrm>
        </p:grpSpPr>
        <p:sp>
          <p:nvSpPr>
            <p:cNvPr id="1016" name="Google Shape;1016;p3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5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21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0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34"/>
          <p:cNvGrpSpPr/>
          <p:nvPr/>
        </p:nvGrpSpPr>
        <p:grpSpPr>
          <a:xfrm>
            <a:off x="4883677" y="397453"/>
            <a:ext cx="451471" cy="858883"/>
            <a:chOff x="-6438998" y="2897865"/>
            <a:chExt cx="451471" cy="858883"/>
          </a:xfrm>
        </p:grpSpPr>
        <p:sp>
          <p:nvSpPr>
            <p:cNvPr id="1021" name="Google Shape;1021;p34"/>
            <p:cNvSpPr/>
            <p:nvPr/>
          </p:nvSpPr>
          <p:spPr>
            <a:xfrm>
              <a:off x="-6438998" y="2919629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-6339468" y="3227772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-6339468" y="3274219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-6298860" y="3299168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5238312" y="4544050"/>
            <a:ext cx="511813" cy="500475"/>
            <a:chOff x="-4199734" y="2435440"/>
            <a:chExt cx="467494" cy="457138"/>
          </a:xfrm>
        </p:grpSpPr>
        <p:sp>
          <p:nvSpPr>
            <p:cNvPr id="1030" name="Google Shape;1030;p34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34"/>
          <p:cNvGrpSpPr/>
          <p:nvPr/>
        </p:nvGrpSpPr>
        <p:grpSpPr>
          <a:xfrm>
            <a:off x="3386493" y="4627238"/>
            <a:ext cx="1013600" cy="417295"/>
            <a:chOff x="-6009307" y="2159494"/>
            <a:chExt cx="1013600" cy="417295"/>
          </a:xfrm>
        </p:grpSpPr>
        <p:sp>
          <p:nvSpPr>
            <p:cNvPr id="1039" name="Google Shape;1039;p34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4"/>
          <p:cNvGrpSpPr/>
          <p:nvPr/>
        </p:nvGrpSpPr>
        <p:grpSpPr>
          <a:xfrm>
            <a:off x="4603732" y="4095401"/>
            <a:ext cx="430931" cy="949115"/>
            <a:chOff x="363244" y="841114"/>
            <a:chExt cx="430931" cy="949115"/>
          </a:xfrm>
        </p:grpSpPr>
        <p:sp>
          <p:nvSpPr>
            <p:cNvPr id="1045" name="Google Shape;1045;p34"/>
            <p:cNvSpPr/>
            <p:nvPr/>
          </p:nvSpPr>
          <p:spPr>
            <a:xfrm>
              <a:off x="363244" y="841114"/>
              <a:ext cx="430931" cy="949115"/>
            </a:xfrm>
            <a:custGeom>
              <a:avLst/>
              <a:gdLst/>
              <a:ahLst/>
              <a:cxnLst/>
              <a:rect l="l" t="t" r="r" b="b"/>
              <a:pathLst>
                <a:path w="1150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1149" y="2532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363244" y="1113519"/>
              <a:ext cx="430931" cy="676708"/>
            </a:xfrm>
            <a:custGeom>
              <a:avLst/>
              <a:gdLst/>
              <a:ahLst/>
              <a:cxnLst/>
              <a:rect l="l" t="t" r="r" b="b"/>
              <a:pathLst>
                <a:path w="1150" h="1806" extrusionOk="0">
                  <a:moveTo>
                    <a:pt x="1" y="481"/>
                  </a:moveTo>
                  <a:lnTo>
                    <a:pt x="1" y="1805"/>
                  </a:lnTo>
                  <a:lnTo>
                    <a:pt x="1149" y="1805"/>
                  </a:lnTo>
                  <a:lnTo>
                    <a:pt x="1149" y="481"/>
                  </a:lnTo>
                  <a:lnTo>
                    <a:pt x="1149" y="340"/>
                  </a:lnTo>
                  <a:lnTo>
                    <a:pt x="974" y="235"/>
                  </a:lnTo>
                  <a:lnTo>
                    <a:pt x="575" y="0"/>
                  </a:lnTo>
                  <a:lnTo>
                    <a:pt x="165" y="235"/>
                  </a:lnTo>
                  <a:lnTo>
                    <a:pt x="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363244" y="841114"/>
              <a:ext cx="430931" cy="97047"/>
            </a:xfrm>
            <a:custGeom>
              <a:avLst/>
              <a:gdLst/>
              <a:ahLst/>
              <a:cxnLst/>
              <a:rect l="l" t="t" r="r" b="b"/>
              <a:pathLst>
                <a:path w="1150" h="259" extrusionOk="0">
                  <a:moveTo>
                    <a:pt x="1" y="0"/>
                  </a:moveTo>
                  <a:lnTo>
                    <a:pt x="1" y="258"/>
                  </a:lnTo>
                  <a:lnTo>
                    <a:pt x="1149" y="25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24698" y="1223305"/>
              <a:ext cx="356361" cy="355965"/>
            </a:xfrm>
            <a:custGeom>
              <a:avLst/>
              <a:gdLst/>
              <a:ahLst/>
              <a:cxnLst/>
              <a:rect l="l" t="t" r="r" b="b"/>
              <a:pathLst>
                <a:path w="951" h="950" extrusionOk="0">
                  <a:moveTo>
                    <a:pt x="411" y="950"/>
                  </a:moveTo>
                  <a:cubicBezTo>
                    <a:pt x="774" y="950"/>
                    <a:pt x="950" y="516"/>
                    <a:pt x="692" y="258"/>
                  </a:cubicBezTo>
                  <a:cubicBezTo>
                    <a:pt x="434" y="0"/>
                    <a:pt x="1" y="176"/>
                    <a:pt x="1" y="539"/>
                  </a:cubicBezTo>
                  <a:cubicBezTo>
                    <a:pt x="1" y="762"/>
                    <a:pt x="188" y="950"/>
                    <a:pt x="411" y="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1216882" y="2845039"/>
            <a:ext cx="430931" cy="949115"/>
            <a:chOff x="363244" y="841114"/>
            <a:chExt cx="430931" cy="949115"/>
          </a:xfrm>
        </p:grpSpPr>
        <p:sp>
          <p:nvSpPr>
            <p:cNvPr id="1050" name="Google Shape;1050;p34"/>
            <p:cNvSpPr/>
            <p:nvPr/>
          </p:nvSpPr>
          <p:spPr>
            <a:xfrm>
              <a:off x="363244" y="841114"/>
              <a:ext cx="430931" cy="949115"/>
            </a:xfrm>
            <a:custGeom>
              <a:avLst/>
              <a:gdLst/>
              <a:ahLst/>
              <a:cxnLst/>
              <a:rect l="l" t="t" r="r" b="b"/>
              <a:pathLst>
                <a:path w="1150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1149" y="2532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363244" y="1113519"/>
              <a:ext cx="430931" cy="676708"/>
            </a:xfrm>
            <a:custGeom>
              <a:avLst/>
              <a:gdLst/>
              <a:ahLst/>
              <a:cxnLst/>
              <a:rect l="l" t="t" r="r" b="b"/>
              <a:pathLst>
                <a:path w="1150" h="1806" extrusionOk="0">
                  <a:moveTo>
                    <a:pt x="1" y="481"/>
                  </a:moveTo>
                  <a:lnTo>
                    <a:pt x="1" y="1805"/>
                  </a:lnTo>
                  <a:lnTo>
                    <a:pt x="1149" y="1805"/>
                  </a:lnTo>
                  <a:lnTo>
                    <a:pt x="1149" y="481"/>
                  </a:lnTo>
                  <a:lnTo>
                    <a:pt x="1149" y="340"/>
                  </a:lnTo>
                  <a:lnTo>
                    <a:pt x="974" y="235"/>
                  </a:lnTo>
                  <a:lnTo>
                    <a:pt x="575" y="0"/>
                  </a:lnTo>
                  <a:lnTo>
                    <a:pt x="165" y="235"/>
                  </a:lnTo>
                  <a:lnTo>
                    <a:pt x="1" y="3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363244" y="841114"/>
              <a:ext cx="430931" cy="97047"/>
            </a:xfrm>
            <a:custGeom>
              <a:avLst/>
              <a:gdLst/>
              <a:ahLst/>
              <a:cxnLst/>
              <a:rect l="l" t="t" r="r" b="b"/>
              <a:pathLst>
                <a:path w="1150" h="259" extrusionOk="0">
                  <a:moveTo>
                    <a:pt x="1" y="0"/>
                  </a:moveTo>
                  <a:lnTo>
                    <a:pt x="1" y="258"/>
                  </a:lnTo>
                  <a:lnTo>
                    <a:pt x="1149" y="25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424698" y="1223305"/>
              <a:ext cx="356361" cy="355965"/>
            </a:xfrm>
            <a:custGeom>
              <a:avLst/>
              <a:gdLst/>
              <a:ahLst/>
              <a:cxnLst/>
              <a:rect l="l" t="t" r="r" b="b"/>
              <a:pathLst>
                <a:path w="951" h="950" extrusionOk="0">
                  <a:moveTo>
                    <a:pt x="411" y="950"/>
                  </a:moveTo>
                  <a:cubicBezTo>
                    <a:pt x="774" y="950"/>
                    <a:pt x="950" y="516"/>
                    <a:pt x="692" y="258"/>
                  </a:cubicBezTo>
                  <a:cubicBezTo>
                    <a:pt x="434" y="0"/>
                    <a:pt x="1" y="176"/>
                    <a:pt x="1" y="539"/>
                  </a:cubicBezTo>
                  <a:cubicBezTo>
                    <a:pt x="1" y="762"/>
                    <a:pt x="188" y="950"/>
                    <a:pt x="411" y="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4"/>
          <p:cNvGrpSpPr/>
          <p:nvPr/>
        </p:nvGrpSpPr>
        <p:grpSpPr>
          <a:xfrm>
            <a:off x="600075" y="3294660"/>
            <a:ext cx="510350" cy="500466"/>
            <a:chOff x="-4199734" y="2435452"/>
            <a:chExt cx="466158" cy="457130"/>
          </a:xfrm>
        </p:grpSpPr>
        <p:sp>
          <p:nvSpPr>
            <p:cNvPr id="1055" name="Google Shape;1055;p34"/>
            <p:cNvSpPr/>
            <p:nvPr/>
          </p:nvSpPr>
          <p:spPr>
            <a:xfrm>
              <a:off x="-4199725" y="2435452"/>
              <a:ext cx="466149" cy="241676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-4199734" y="2677131"/>
              <a:ext cx="466158" cy="215451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4"/>
          <p:cNvGrpSpPr/>
          <p:nvPr/>
        </p:nvGrpSpPr>
        <p:grpSpPr>
          <a:xfrm>
            <a:off x="8195359" y="3034861"/>
            <a:ext cx="351490" cy="760266"/>
            <a:chOff x="-1506991" y="2132324"/>
            <a:chExt cx="351490" cy="760266"/>
          </a:xfrm>
        </p:grpSpPr>
        <p:sp>
          <p:nvSpPr>
            <p:cNvPr id="1064" name="Google Shape;1064;p3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34"/>
          <p:cNvGrpSpPr/>
          <p:nvPr/>
        </p:nvGrpSpPr>
        <p:grpSpPr>
          <a:xfrm>
            <a:off x="7827869" y="3126255"/>
            <a:ext cx="298857" cy="675489"/>
            <a:chOff x="-3682443" y="3081530"/>
            <a:chExt cx="298857" cy="675489"/>
          </a:xfrm>
        </p:grpSpPr>
        <p:sp>
          <p:nvSpPr>
            <p:cNvPr id="1069" name="Google Shape;1069;p34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5"/>
          <p:cNvSpPr/>
          <p:nvPr/>
        </p:nvSpPr>
        <p:spPr>
          <a:xfrm>
            <a:off x="13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4" name="Google Shape;1074;p35"/>
          <p:cNvGrpSpPr/>
          <p:nvPr/>
        </p:nvGrpSpPr>
        <p:grpSpPr>
          <a:xfrm flipH="1">
            <a:off x="7538939" y="4614726"/>
            <a:ext cx="440567" cy="430761"/>
            <a:chOff x="-4199734" y="2435440"/>
            <a:chExt cx="467494" cy="457138"/>
          </a:xfrm>
        </p:grpSpPr>
        <p:sp>
          <p:nvSpPr>
            <p:cNvPr id="1075" name="Google Shape;1075;p35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5"/>
          <p:cNvGrpSpPr/>
          <p:nvPr/>
        </p:nvGrpSpPr>
        <p:grpSpPr>
          <a:xfrm flipH="1">
            <a:off x="4621552" y="4792893"/>
            <a:ext cx="458256" cy="251714"/>
            <a:chOff x="-2571948" y="3464254"/>
            <a:chExt cx="532422" cy="292487"/>
          </a:xfrm>
        </p:grpSpPr>
        <p:sp>
          <p:nvSpPr>
            <p:cNvPr id="1084" name="Google Shape;1084;p35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5"/>
          <p:cNvGrpSpPr/>
          <p:nvPr/>
        </p:nvGrpSpPr>
        <p:grpSpPr>
          <a:xfrm flipH="1">
            <a:off x="707323" y="4701629"/>
            <a:ext cx="833078" cy="342891"/>
            <a:chOff x="-6009307" y="2159494"/>
            <a:chExt cx="1013600" cy="417295"/>
          </a:xfrm>
        </p:grpSpPr>
        <p:sp>
          <p:nvSpPr>
            <p:cNvPr id="1088" name="Google Shape;1088;p35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5"/>
          <p:cNvGrpSpPr/>
          <p:nvPr/>
        </p:nvGrpSpPr>
        <p:grpSpPr>
          <a:xfrm flipH="1">
            <a:off x="8099625" y="4315709"/>
            <a:ext cx="337043" cy="728867"/>
            <a:chOff x="-1506991" y="2132324"/>
            <a:chExt cx="351490" cy="760266"/>
          </a:xfrm>
        </p:grpSpPr>
        <p:sp>
          <p:nvSpPr>
            <p:cNvPr id="1094" name="Google Shape;1094;p35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5"/>
          <p:cNvGrpSpPr/>
          <p:nvPr/>
        </p:nvGrpSpPr>
        <p:grpSpPr>
          <a:xfrm flipH="1">
            <a:off x="4064195" y="4363614"/>
            <a:ext cx="381655" cy="681892"/>
            <a:chOff x="258700" y="1864415"/>
            <a:chExt cx="575562" cy="1028185"/>
          </a:xfrm>
        </p:grpSpPr>
        <p:sp>
          <p:nvSpPr>
            <p:cNvPr id="1099" name="Google Shape;1099;p35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5"/>
          <p:cNvSpPr/>
          <p:nvPr/>
        </p:nvSpPr>
        <p:spPr>
          <a:xfrm>
            <a:off x="66675" y="1288650"/>
            <a:ext cx="3767433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3" name="Google Shape;1103;p35"/>
          <p:cNvGrpSpPr/>
          <p:nvPr/>
        </p:nvGrpSpPr>
        <p:grpSpPr>
          <a:xfrm>
            <a:off x="715267" y="686545"/>
            <a:ext cx="337049" cy="602105"/>
            <a:chOff x="258700" y="1864415"/>
            <a:chExt cx="575562" cy="1028185"/>
          </a:xfrm>
        </p:grpSpPr>
        <p:sp>
          <p:nvSpPr>
            <p:cNvPr id="1104" name="Google Shape;1104;p35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35"/>
          <p:cNvGrpSpPr/>
          <p:nvPr/>
        </p:nvGrpSpPr>
        <p:grpSpPr>
          <a:xfrm flipH="1">
            <a:off x="1133456" y="1036897"/>
            <a:ext cx="458309" cy="251743"/>
            <a:chOff x="-2571948" y="3464254"/>
            <a:chExt cx="532422" cy="292487"/>
          </a:xfrm>
        </p:grpSpPr>
        <p:sp>
          <p:nvSpPr>
            <p:cNvPr id="1108" name="Google Shape;1108;p35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35"/>
          <p:cNvGrpSpPr/>
          <p:nvPr/>
        </p:nvGrpSpPr>
        <p:grpSpPr>
          <a:xfrm>
            <a:off x="3468936" y="534865"/>
            <a:ext cx="337031" cy="753653"/>
            <a:chOff x="-3694604" y="1903759"/>
            <a:chExt cx="444046" cy="992955"/>
          </a:xfrm>
        </p:grpSpPr>
        <p:sp>
          <p:nvSpPr>
            <p:cNvPr id="1112" name="Google Shape;1112;p35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5"/>
          <p:cNvGrpSpPr/>
          <p:nvPr/>
        </p:nvGrpSpPr>
        <p:grpSpPr>
          <a:xfrm flipH="1">
            <a:off x="2397164" y="686530"/>
            <a:ext cx="266372" cy="602131"/>
            <a:chOff x="-3682443" y="3081530"/>
            <a:chExt cx="298857" cy="675489"/>
          </a:xfrm>
        </p:grpSpPr>
        <p:sp>
          <p:nvSpPr>
            <p:cNvPr id="1117" name="Google Shape;1117;p35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35"/>
          <p:cNvSpPr/>
          <p:nvPr/>
        </p:nvSpPr>
        <p:spPr>
          <a:xfrm>
            <a:off x="66670" y="4032100"/>
            <a:ext cx="9144023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0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707175" y="457200"/>
            <a:ext cx="7729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6"/>
          <p:cNvGrpSpPr/>
          <p:nvPr/>
        </p:nvGrpSpPr>
        <p:grpSpPr>
          <a:xfrm>
            <a:off x="708257" y="735251"/>
            <a:ext cx="440567" cy="430761"/>
            <a:chOff x="-4199734" y="2435440"/>
            <a:chExt cx="467494" cy="457138"/>
          </a:xfrm>
        </p:grpSpPr>
        <p:sp>
          <p:nvSpPr>
            <p:cNvPr id="187" name="Google Shape;187;p6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7945939" y="914269"/>
            <a:ext cx="458309" cy="251743"/>
            <a:chOff x="-2571948" y="3464254"/>
            <a:chExt cx="532422" cy="292487"/>
          </a:xfrm>
        </p:grpSpPr>
        <p:sp>
          <p:nvSpPr>
            <p:cNvPr id="196" name="Google Shape;196;p6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6"/>
          <p:cNvSpPr/>
          <p:nvPr/>
        </p:nvSpPr>
        <p:spPr>
          <a:xfrm>
            <a:off x="-112200" y="1161350"/>
            <a:ext cx="1472560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>
            <a:off x="7790625" y="1161350"/>
            <a:ext cx="1472560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13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643850" y="1229550"/>
            <a:ext cx="5856300" cy="26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-118575" y="1409450"/>
            <a:ext cx="1888041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8"/>
          <p:cNvGrpSpPr/>
          <p:nvPr/>
        </p:nvGrpSpPr>
        <p:grpSpPr>
          <a:xfrm flipH="1">
            <a:off x="798151" y="2877050"/>
            <a:ext cx="419869" cy="414513"/>
            <a:chOff x="7618325" y="750937"/>
            <a:chExt cx="510355" cy="503845"/>
          </a:xfrm>
        </p:grpSpPr>
        <p:grpSp>
          <p:nvGrpSpPr>
            <p:cNvPr id="211" name="Google Shape;211;p8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212" name="Google Shape;212;p8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8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230" name="Google Shape;230;p8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 flipH="1">
            <a:off x="922730" y="717721"/>
            <a:ext cx="371425" cy="706603"/>
            <a:chOff x="-6438998" y="2897865"/>
            <a:chExt cx="451471" cy="858883"/>
          </a:xfrm>
        </p:grpSpPr>
        <p:sp>
          <p:nvSpPr>
            <p:cNvPr id="234" name="Google Shape;234;p8"/>
            <p:cNvSpPr/>
            <p:nvPr/>
          </p:nvSpPr>
          <p:spPr>
            <a:xfrm>
              <a:off x="-6438998" y="2919629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-6339468" y="3227772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-6339468" y="3274219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-6298860" y="3299168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8"/>
          <p:cNvGrpSpPr/>
          <p:nvPr/>
        </p:nvGrpSpPr>
        <p:grpSpPr>
          <a:xfrm>
            <a:off x="7957221" y="2576065"/>
            <a:ext cx="388626" cy="739563"/>
            <a:chOff x="-6438998" y="2897865"/>
            <a:chExt cx="451471" cy="859258"/>
          </a:xfrm>
        </p:grpSpPr>
        <p:sp>
          <p:nvSpPr>
            <p:cNvPr id="243" name="Google Shape;243;p8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8"/>
          <p:cNvSpPr/>
          <p:nvPr/>
        </p:nvSpPr>
        <p:spPr>
          <a:xfrm>
            <a:off x="-118574" y="3291574"/>
            <a:ext cx="1888041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8"/>
          <p:cNvSpPr/>
          <p:nvPr/>
        </p:nvSpPr>
        <p:spPr>
          <a:xfrm>
            <a:off x="1" y="5044475"/>
            <a:ext cx="1657399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"/>
          <p:cNvSpPr/>
          <p:nvPr/>
        </p:nvSpPr>
        <p:spPr>
          <a:xfrm>
            <a:off x="7301043" y="1407775"/>
            <a:ext cx="1888041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7365998" y="3308224"/>
            <a:ext cx="1888041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8"/>
          <p:cNvGrpSpPr/>
          <p:nvPr/>
        </p:nvGrpSpPr>
        <p:grpSpPr>
          <a:xfrm>
            <a:off x="4413372" y="4227559"/>
            <a:ext cx="365317" cy="816904"/>
            <a:chOff x="-3694604" y="1903759"/>
            <a:chExt cx="444046" cy="992955"/>
          </a:xfrm>
        </p:grpSpPr>
        <p:sp>
          <p:nvSpPr>
            <p:cNvPr id="256" name="Google Shape;256;p8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92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8"/>
          <p:cNvGrpSpPr/>
          <p:nvPr/>
        </p:nvGrpSpPr>
        <p:grpSpPr>
          <a:xfrm flipH="1">
            <a:off x="7630147" y="4259752"/>
            <a:ext cx="439269" cy="784711"/>
            <a:chOff x="258700" y="1864415"/>
            <a:chExt cx="575562" cy="1028185"/>
          </a:xfrm>
        </p:grpSpPr>
        <p:sp>
          <p:nvSpPr>
            <p:cNvPr id="261" name="Google Shape;261;p8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8"/>
          <p:cNvGrpSpPr/>
          <p:nvPr/>
        </p:nvGrpSpPr>
        <p:grpSpPr>
          <a:xfrm flipH="1">
            <a:off x="689416" y="4685297"/>
            <a:ext cx="872507" cy="359165"/>
            <a:chOff x="-6009307" y="2159494"/>
            <a:chExt cx="1013600" cy="417295"/>
          </a:xfrm>
        </p:grpSpPr>
        <p:sp>
          <p:nvSpPr>
            <p:cNvPr id="265" name="Google Shape;265;p8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 flipH="1">
            <a:off x="8152027" y="4390102"/>
            <a:ext cx="302562" cy="654361"/>
            <a:chOff x="-1506991" y="2132324"/>
            <a:chExt cx="351490" cy="760266"/>
          </a:xfrm>
        </p:grpSpPr>
        <p:sp>
          <p:nvSpPr>
            <p:cNvPr id="271" name="Google Shape;271;p8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7348613" y="1050272"/>
            <a:ext cx="872507" cy="359165"/>
            <a:chOff x="-6009307" y="2159494"/>
            <a:chExt cx="1013600" cy="417295"/>
          </a:xfrm>
        </p:grpSpPr>
        <p:sp>
          <p:nvSpPr>
            <p:cNvPr id="276" name="Google Shape;276;p8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>
            <a:off x="13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9"/>
          <p:cNvGrpSpPr/>
          <p:nvPr/>
        </p:nvGrpSpPr>
        <p:grpSpPr>
          <a:xfrm>
            <a:off x="7885943" y="4031990"/>
            <a:ext cx="549811" cy="1011940"/>
            <a:chOff x="258700" y="1864415"/>
            <a:chExt cx="558638" cy="1028185"/>
          </a:xfrm>
        </p:grpSpPr>
        <p:sp>
          <p:nvSpPr>
            <p:cNvPr id="284" name="Google Shape;284;p9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03218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9"/>
          <p:cNvGrpSpPr/>
          <p:nvPr/>
        </p:nvGrpSpPr>
        <p:grpSpPr>
          <a:xfrm>
            <a:off x="1455187" y="4196582"/>
            <a:ext cx="375006" cy="847604"/>
            <a:chOff x="-3682443" y="3081530"/>
            <a:chExt cx="298857" cy="675489"/>
          </a:xfrm>
        </p:grpSpPr>
        <p:sp>
          <p:nvSpPr>
            <p:cNvPr id="288" name="Google Shape;288;p9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9"/>
          <p:cNvGrpSpPr/>
          <p:nvPr/>
        </p:nvGrpSpPr>
        <p:grpSpPr>
          <a:xfrm>
            <a:off x="4317564" y="3905798"/>
            <a:ext cx="508877" cy="1137926"/>
            <a:chOff x="-3694604" y="1903759"/>
            <a:chExt cx="444046" cy="992955"/>
          </a:xfrm>
        </p:grpSpPr>
        <p:sp>
          <p:nvSpPr>
            <p:cNvPr id="292" name="Google Shape;292;p9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D94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9"/>
          <p:cNvGrpSpPr/>
          <p:nvPr/>
        </p:nvGrpSpPr>
        <p:grpSpPr>
          <a:xfrm>
            <a:off x="708257" y="4464481"/>
            <a:ext cx="593203" cy="580063"/>
            <a:chOff x="-4199734" y="2435440"/>
            <a:chExt cx="467494" cy="457138"/>
          </a:xfrm>
        </p:grpSpPr>
        <p:sp>
          <p:nvSpPr>
            <p:cNvPr id="297" name="Google Shape;297;p9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9"/>
          <p:cNvSpPr/>
          <p:nvPr/>
        </p:nvSpPr>
        <p:spPr>
          <a:xfrm>
            <a:off x="-3" y="3162663"/>
            <a:ext cx="9144023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title"/>
          </p:nvPr>
        </p:nvSpPr>
        <p:spPr>
          <a:xfrm>
            <a:off x="4188413" y="766225"/>
            <a:ext cx="3616500" cy="12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7" name="Google Shape;307;p9"/>
          <p:cNvSpPr txBox="1">
            <a:spLocks noGrp="1"/>
          </p:cNvSpPr>
          <p:nvPr>
            <p:ph type="subTitle" idx="1"/>
          </p:nvPr>
        </p:nvSpPr>
        <p:spPr>
          <a:xfrm>
            <a:off x="4188426" y="2042425"/>
            <a:ext cx="36165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/>
          <p:nvPr/>
        </p:nvSpPr>
        <p:spPr>
          <a:xfrm>
            <a:off x="0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flipH="1">
            <a:off x="894350" y="883538"/>
            <a:ext cx="14187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"/>
          </p:nvPr>
        </p:nvSpPr>
        <p:spPr>
          <a:xfrm>
            <a:off x="835650" y="1970388"/>
            <a:ext cx="15363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>
            <a:hlinkClick r:id="rId2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669600" y="1512888"/>
            <a:ext cx="1868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73150" y="883538"/>
            <a:ext cx="14187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4"/>
          </p:nvPr>
        </p:nvSpPr>
        <p:spPr>
          <a:xfrm>
            <a:off x="2814450" y="1970388"/>
            <a:ext cx="15363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648325" y="1512888"/>
            <a:ext cx="1868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851950" y="2132413"/>
            <a:ext cx="14187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7"/>
          </p:nvPr>
        </p:nvSpPr>
        <p:spPr>
          <a:xfrm>
            <a:off x="4793250" y="3219263"/>
            <a:ext cx="15363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4627200" y="2761763"/>
            <a:ext cx="1868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6830750" y="2132413"/>
            <a:ext cx="14187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3"/>
          </p:nvPr>
        </p:nvSpPr>
        <p:spPr>
          <a:xfrm>
            <a:off x="6772050" y="3219263"/>
            <a:ext cx="15363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6606000" y="2761763"/>
            <a:ext cx="1868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13"/>
          <p:cNvSpPr/>
          <p:nvPr/>
        </p:nvSpPr>
        <p:spPr>
          <a:xfrm>
            <a:off x="4684155" y="960688"/>
            <a:ext cx="4350803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3"/>
          <p:cNvGrpSpPr/>
          <p:nvPr/>
        </p:nvGrpSpPr>
        <p:grpSpPr>
          <a:xfrm>
            <a:off x="5898739" y="668217"/>
            <a:ext cx="532422" cy="292487"/>
            <a:chOff x="-2571948" y="3464254"/>
            <a:chExt cx="532422" cy="292487"/>
          </a:xfrm>
        </p:grpSpPr>
        <p:sp>
          <p:nvSpPr>
            <p:cNvPr id="386" name="Google Shape;386;p13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3"/>
          <p:cNvGrpSpPr/>
          <p:nvPr/>
        </p:nvGrpSpPr>
        <p:grpSpPr>
          <a:xfrm>
            <a:off x="5279700" y="460225"/>
            <a:ext cx="511813" cy="500475"/>
            <a:chOff x="-4199734" y="2435440"/>
            <a:chExt cx="467494" cy="457138"/>
          </a:xfrm>
        </p:grpSpPr>
        <p:sp>
          <p:nvSpPr>
            <p:cNvPr id="390" name="Google Shape;390;p13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"/>
          <p:cNvSpPr/>
          <p:nvPr/>
        </p:nvSpPr>
        <p:spPr>
          <a:xfrm>
            <a:off x="0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1552228" y="3751050"/>
            <a:ext cx="6039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1200200" y="2074650"/>
            <a:ext cx="67437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2" name="Google Shape;402;p14"/>
          <p:cNvSpPr/>
          <p:nvPr/>
        </p:nvSpPr>
        <p:spPr>
          <a:xfrm>
            <a:off x="-16" y="1126188"/>
            <a:ext cx="9144023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99775" y="626522"/>
            <a:ext cx="510350" cy="500466"/>
            <a:chOff x="-4199734" y="2435452"/>
            <a:chExt cx="466158" cy="457130"/>
          </a:xfrm>
        </p:grpSpPr>
        <p:sp>
          <p:nvSpPr>
            <p:cNvPr id="404" name="Google Shape;404;p14"/>
            <p:cNvSpPr/>
            <p:nvPr/>
          </p:nvSpPr>
          <p:spPr>
            <a:xfrm>
              <a:off x="-4199725" y="2435452"/>
              <a:ext cx="466149" cy="241676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-4199734" y="2677131"/>
              <a:ext cx="466158" cy="215451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4"/>
          <p:cNvGrpSpPr/>
          <p:nvPr/>
        </p:nvGrpSpPr>
        <p:grpSpPr>
          <a:xfrm>
            <a:off x="8085184" y="366724"/>
            <a:ext cx="351490" cy="760266"/>
            <a:chOff x="-1506991" y="2132324"/>
            <a:chExt cx="351490" cy="760266"/>
          </a:xfrm>
        </p:grpSpPr>
        <p:sp>
          <p:nvSpPr>
            <p:cNvPr id="413" name="Google Shape;413;p1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>
            <a:off x="7652719" y="451793"/>
            <a:ext cx="298857" cy="675214"/>
            <a:chOff x="-3682431" y="3081530"/>
            <a:chExt cx="298857" cy="675214"/>
          </a:xfrm>
        </p:grpSpPr>
        <p:sp>
          <p:nvSpPr>
            <p:cNvPr id="418" name="Google Shape;418;p14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4"/>
          <p:cNvGrpSpPr/>
          <p:nvPr/>
        </p:nvGrpSpPr>
        <p:grpSpPr>
          <a:xfrm>
            <a:off x="1503339" y="834517"/>
            <a:ext cx="532422" cy="292487"/>
            <a:chOff x="-2571948" y="3464254"/>
            <a:chExt cx="532422" cy="292487"/>
          </a:xfrm>
        </p:grpSpPr>
        <p:sp>
          <p:nvSpPr>
            <p:cNvPr id="422" name="Google Shape;422;p14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2"/>
          <p:cNvSpPr/>
          <p:nvPr/>
        </p:nvSpPr>
        <p:spPr>
          <a:xfrm>
            <a:off x="13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2"/>
          <p:cNvSpPr/>
          <p:nvPr/>
        </p:nvSpPr>
        <p:spPr>
          <a:xfrm>
            <a:off x="0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2"/>
          <p:cNvSpPr txBox="1">
            <a:spLocks noGrp="1"/>
          </p:cNvSpPr>
          <p:nvPr>
            <p:ph type="body" idx="1"/>
          </p:nvPr>
        </p:nvSpPr>
        <p:spPr>
          <a:xfrm>
            <a:off x="4385475" y="1886275"/>
            <a:ext cx="3813900" cy="24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chemeClr val="dk1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chemeClr val="dk1"/>
                </a:solidFill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chemeClr val="dk1"/>
                </a:solidFill>
              </a:defRPr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chemeClr val="dk1"/>
                </a:solidFill>
              </a:defRPr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chemeClr val="dk1"/>
                </a:solidFill>
              </a:defRPr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2581125" y="457200"/>
            <a:ext cx="3981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689414" y="918119"/>
            <a:ext cx="458309" cy="251743"/>
            <a:chOff x="-2571948" y="3464254"/>
            <a:chExt cx="532422" cy="292487"/>
          </a:xfrm>
        </p:grpSpPr>
        <p:sp>
          <p:nvSpPr>
            <p:cNvPr id="674" name="Google Shape;674;p22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2"/>
          <p:cNvSpPr/>
          <p:nvPr/>
        </p:nvSpPr>
        <p:spPr>
          <a:xfrm>
            <a:off x="-26276" y="1169875"/>
            <a:ext cx="1688167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2"/>
          <p:cNvGrpSpPr/>
          <p:nvPr/>
        </p:nvGrpSpPr>
        <p:grpSpPr>
          <a:xfrm>
            <a:off x="7996120" y="739101"/>
            <a:ext cx="440567" cy="430761"/>
            <a:chOff x="-4199734" y="2435440"/>
            <a:chExt cx="467494" cy="457138"/>
          </a:xfrm>
        </p:grpSpPr>
        <p:sp>
          <p:nvSpPr>
            <p:cNvPr id="679" name="Google Shape;679;p22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22"/>
          <p:cNvSpPr/>
          <p:nvPr/>
        </p:nvSpPr>
        <p:spPr>
          <a:xfrm>
            <a:off x="7482097" y="1169875"/>
            <a:ext cx="1688167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>
            <a:spLocks noGrp="1"/>
          </p:cNvSpPr>
          <p:nvPr>
            <p:ph type="title"/>
          </p:nvPr>
        </p:nvSpPr>
        <p:spPr>
          <a:xfrm>
            <a:off x="707175" y="457200"/>
            <a:ext cx="7729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1293674" y="1649775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2"/>
          </p:nvPr>
        </p:nvSpPr>
        <p:spPr>
          <a:xfrm>
            <a:off x="1293674" y="2084482"/>
            <a:ext cx="17061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3"/>
          </p:nvPr>
        </p:nvSpPr>
        <p:spPr>
          <a:xfrm>
            <a:off x="6731625" y="1649775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4"/>
          </p:nvPr>
        </p:nvSpPr>
        <p:spPr>
          <a:xfrm>
            <a:off x="6731625" y="2084483"/>
            <a:ext cx="17061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5"/>
          </p:nvPr>
        </p:nvSpPr>
        <p:spPr>
          <a:xfrm>
            <a:off x="4012724" y="1649775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6"/>
          </p:nvPr>
        </p:nvSpPr>
        <p:spPr>
          <a:xfrm>
            <a:off x="4012724" y="2084482"/>
            <a:ext cx="17061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26"/>
          <p:cNvSpPr txBox="1">
            <a:spLocks noGrp="1"/>
          </p:cNvSpPr>
          <p:nvPr>
            <p:ph type="subTitle" idx="7"/>
          </p:nvPr>
        </p:nvSpPr>
        <p:spPr>
          <a:xfrm>
            <a:off x="1293674" y="3194163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744" name="Google Shape;744;p26"/>
          <p:cNvSpPr txBox="1">
            <a:spLocks noGrp="1"/>
          </p:cNvSpPr>
          <p:nvPr>
            <p:ph type="subTitle" idx="8"/>
          </p:nvPr>
        </p:nvSpPr>
        <p:spPr>
          <a:xfrm>
            <a:off x="1293674" y="3628871"/>
            <a:ext cx="17061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6"/>
          <p:cNvSpPr txBox="1">
            <a:spLocks noGrp="1"/>
          </p:cNvSpPr>
          <p:nvPr>
            <p:ph type="subTitle" idx="9"/>
          </p:nvPr>
        </p:nvSpPr>
        <p:spPr>
          <a:xfrm>
            <a:off x="6731625" y="3194166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746" name="Google Shape;746;p26"/>
          <p:cNvSpPr txBox="1">
            <a:spLocks noGrp="1"/>
          </p:cNvSpPr>
          <p:nvPr>
            <p:ph type="subTitle" idx="13"/>
          </p:nvPr>
        </p:nvSpPr>
        <p:spPr>
          <a:xfrm>
            <a:off x="6731625" y="3628875"/>
            <a:ext cx="17061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26"/>
          <p:cNvSpPr txBox="1">
            <a:spLocks noGrp="1"/>
          </p:cNvSpPr>
          <p:nvPr>
            <p:ph type="subTitle" idx="14"/>
          </p:nvPr>
        </p:nvSpPr>
        <p:spPr>
          <a:xfrm>
            <a:off x="4012649" y="3194163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subTitle" idx="15"/>
          </p:nvPr>
        </p:nvSpPr>
        <p:spPr>
          <a:xfrm>
            <a:off x="4012649" y="3628871"/>
            <a:ext cx="17061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13" y="14100"/>
            <a:ext cx="9144000" cy="51435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66670" y="4360875"/>
            <a:ext cx="9144023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iro"/>
              <a:buNone/>
              <a:defRPr sz="4500" b="1">
                <a:solidFill>
                  <a:schemeClr val="accent4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8" r:id="rId8"/>
    <p:sldLayoutId id="2147483672" r:id="rId9"/>
    <p:sldLayoutId id="2147483675" r:id="rId10"/>
    <p:sldLayoutId id="2147483677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2"/>
          <p:cNvSpPr txBox="1">
            <a:spLocks noGrp="1"/>
          </p:cNvSpPr>
          <p:nvPr>
            <p:ph type="title"/>
          </p:nvPr>
        </p:nvSpPr>
        <p:spPr>
          <a:xfrm>
            <a:off x="1896057" y="1500830"/>
            <a:ext cx="6838434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University of Business &amp; Technology(BUBT)</a:t>
            </a:r>
            <a:endParaRPr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5" name="Google Shape;1205;p42"/>
          <p:cNvSpPr txBox="1">
            <a:spLocks noGrp="1"/>
          </p:cNvSpPr>
          <p:nvPr>
            <p:ph type="subTitle" idx="1"/>
          </p:nvPr>
        </p:nvSpPr>
        <p:spPr>
          <a:xfrm>
            <a:off x="409509" y="2957885"/>
            <a:ext cx="8026826" cy="1516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Project 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/>
              <a:t>MediBox</a:t>
            </a:r>
            <a:r>
              <a:rPr lang="en-US" sz="1800" b="1" dirty="0"/>
              <a:t>: an IoT based smart medicine dispenser for optimal healthcare with mobile app assistance and security system.</a:t>
            </a:r>
            <a:endParaRPr sz="1800" b="1" dirty="0"/>
          </a:p>
        </p:txBody>
      </p:sp>
      <p:pic>
        <p:nvPicPr>
          <p:cNvPr id="2" name="Picture 1" descr="A logo of a university of business and technology&#10;&#10;Description automatically generated">
            <a:extLst>
              <a:ext uri="{FF2B5EF4-FFF2-40B4-BE49-F238E27FC236}">
                <a16:creationId xmlns:a16="http://schemas.microsoft.com/office/drawing/2014/main" id="{90959771-F4EF-2BCD-0629-0B9E8D2E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9" y="195282"/>
            <a:ext cx="1816856" cy="2329732"/>
          </a:xfrm>
          <a:prstGeom prst="rect">
            <a:avLst/>
          </a:prstGeom>
        </p:spPr>
      </p:pic>
      <p:grpSp>
        <p:nvGrpSpPr>
          <p:cNvPr id="3" name="Google Shape;1170;p41">
            <a:extLst>
              <a:ext uri="{FF2B5EF4-FFF2-40B4-BE49-F238E27FC236}">
                <a16:creationId xmlns:a16="http://schemas.microsoft.com/office/drawing/2014/main" id="{8CA64608-6D1F-C122-9D4F-6F1221A30728}"/>
              </a:ext>
            </a:extLst>
          </p:cNvPr>
          <p:cNvGrpSpPr/>
          <p:nvPr/>
        </p:nvGrpSpPr>
        <p:grpSpPr>
          <a:xfrm>
            <a:off x="6615485" y="3875277"/>
            <a:ext cx="437321" cy="831894"/>
            <a:chOff x="1638895" y="532927"/>
            <a:chExt cx="1335278" cy="2629871"/>
          </a:xfrm>
        </p:grpSpPr>
        <p:grpSp>
          <p:nvGrpSpPr>
            <p:cNvPr id="4" name="Google Shape;1171;p41">
              <a:extLst>
                <a:ext uri="{FF2B5EF4-FFF2-40B4-BE49-F238E27FC236}">
                  <a16:creationId xmlns:a16="http://schemas.microsoft.com/office/drawing/2014/main" id="{18C197E4-FA11-9624-5AEF-CE84573DFE73}"/>
                </a:ext>
              </a:extLst>
            </p:cNvPr>
            <p:cNvGrpSpPr/>
            <p:nvPr/>
          </p:nvGrpSpPr>
          <p:grpSpPr>
            <a:xfrm>
              <a:off x="1638909" y="532927"/>
              <a:ext cx="1335264" cy="2629865"/>
              <a:chOff x="1638909" y="1368802"/>
              <a:chExt cx="1335264" cy="2629865"/>
            </a:xfrm>
          </p:grpSpPr>
          <p:grpSp>
            <p:nvGrpSpPr>
              <p:cNvPr id="6" name="Google Shape;1172;p41">
                <a:extLst>
                  <a:ext uri="{FF2B5EF4-FFF2-40B4-BE49-F238E27FC236}">
                    <a16:creationId xmlns:a16="http://schemas.microsoft.com/office/drawing/2014/main" id="{FC719211-FC25-4EFF-1458-C330533D15F4}"/>
                  </a:ext>
                </a:extLst>
              </p:cNvPr>
              <p:cNvGrpSpPr/>
              <p:nvPr/>
            </p:nvGrpSpPr>
            <p:grpSpPr>
              <a:xfrm>
                <a:off x="1779989" y="1631575"/>
                <a:ext cx="1194184" cy="2367050"/>
                <a:chOff x="1954375" y="844850"/>
                <a:chExt cx="1192395" cy="2853586"/>
              </a:xfrm>
            </p:grpSpPr>
            <p:sp>
              <p:nvSpPr>
                <p:cNvPr id="20" name="Google Shape;1173;p41">
                  <a:extLst>
                    <a:ext uri="{FF2B5EF4-FFF2-40B4-BE49-F238E27FC236}">
                      <a16:creationId xmlns:a16="http://schemas.microsoft.com/office/drawing/2014/main" id="{E1414D89-4EA9-DDD1-0DB0-654983EC440E}"/>
                    </a:ext>
                  </a:extLst>
                </p:cNvPr>
                <p:cNvSpPr/>
                <p:nvPr/>
              </p:nvSpPr>
              <p:spPr>
                <a:xfrm>
                  <a:off x="2152347" y="1450699"/>
                  <a:ext cx="796450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5381" extrusionOk="0">
                      <a:moveTo>
                        <a:pt x="833" y="1"/>
                      </a:moveTo>
                      <a:cubicBezTo>
                        <a:pt x="376" y="1"/>
                        <a:pt x="1" y="364"/>
                        <a:pt x="1" y="821"/>
                      </a:cubicBezTo>
                      <a:lnTo>
                        <a:pt x="1" y="4548"/>
                      </a:lnTo>
                      <a:cubicBezTo>
                        <a:pt x="1" y="5017"/>
                        <a:pt x="376" y="5381"/>
                        <a:pt x="833" y="5381"/>
                      </a:cubicBezTo>
                      <a:lnTo>
                        <a:pt x="5440" y="5381"/>
                      </a:lnTo>
                      <a:cubicBezTo>
                        <a:pt x="5897" y="5381"/>
                        <a:pt x="6272" y="5017"/>
                        <a:pt x="6272" y="4548"/>
                      </a:cubicBezTo>
                      <a:lnTo>
                        <a:pt x="6272" y="821"/>
                      </a:lnTo>
                      <a:cubicBezTo>
                        <a:pt x="6272" y="364"/>
                        <a:pt x="5897" y="1"/>
                        <a:pt x="54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174;p41">
                  <a:extLst>
                    <a:ext uri="{FF2B5EF4-FFF2-40B4-BE49-F238E27FC236}">
                      <a16:creationId xmlns:a16="http://schemas.microsoft.com/office/drawing/2014/main" id="{829EFE82-9EE1-02E8-62E7-6059642F6D51}"/>
                    </a:ext>
                  </a:extLst>
                </p:cNvPr>
                <p:cNvSpPr/>
                <p:nvPr/>
              </p:nvSpPr>
              <p:spPr>
                <a:xfrm>
                  <a:off x="2130773" y="1450700"/>
                  <a:ext cx="487604" cy="68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" h="5381" extrusionOk="0">
                      <a:moveTo>
                        <a:pt x="599" y="1"/>
                      </a:moveTo>
                      <a:cubicBezTo>
                        <a:pt x="271" y="1"/>
                        <a:pt x="1" y="258"/>
                        <a:pt x="1" y="587"/>
                      </a:cubicBezTo>
                      <a:lnTo>
                        <a:pt x="1" y="4795"/>
                      </a:lnTo>
                      <a:cubicBezTo>
                        <a:pt x="1" y="5123"/>
                        <a:pt x="271" y="5381"/>
                        <a:pt x="599" y="5381"/>
                      </a:cubicBezTo>
                      <a:lnTo>
                        <a:pt x="2568" y="5381"/>
                      </a:lnTo>
                      <a:cubicBezTo>
                        <a:pt x="2896" y="5381"/>
                        <a:pt x="3166" y="5123"/>
                        <a:pt x="3166" y="4795"/>
                      </a:cubicBezTo>
                      <a:lnTo>
                        <a:pt x="3166" y="587"/>
                      </a:lnTo>
                      <a:cubicBezTo>
                        <a:pt x="3166" y="258"/>
                        <a:pt x="2896" y="1"/>
                        <a:pt x="25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175;p41">
                  <a:extLst>
                    <a:ext uri="{FF2B5EF4-FFF2-40B4-BE49-F238E27FC236}">
                      <a16:creationId xmlns:a16="http://schemas.microsoft.com/office/drawing/2014/main" id="{BC94D08B-9740-A807-E002-C94496E14C47}"/>
                    </a:ext>
                  </a:extLst>
                </p:cNvPr>
                <p:cNvSpPr/>
                <p:nvPr/>
              </p:nvSpPr>
              <p:spPr>
                <a:xfrm>
                  <a:off x="2381684" y="1450699"/>
                  <a:ext cx="337907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" h="5381" extrusionOk="0">
                      <a:moveTo>
                        <a:pt x="539" y="1"/>
                      </a:moveTo>
                      <a:cubicBezTo>
                        <a:pt x="234" y="1"/>
                        <a:pt x="0" y="235"/>
                        <a:pt x="0" y="540"/>
                      </a:cubicBezTo>
                      <a:lnTo>
                        <a:pt x="0" y="4842"/>
                      </a:lnTo>
                      <a:cubicBezTo>
                        <a:pt x="0" y="5146"/>
                        <a:pt x="234" y="5381"/>
                        <a:pt x="539" y="5381"/>
                      </a:cubicBezTo>
                      <a:lnTo>
                        <a:pt x="2122" y="5381"/>
                      </a:lnTo>
                      <a:cubicBezTo>
                        <a:pt x="2415" y="5381"/>
                        <a:pt x="2661" y="5146"/>
                        <a:pt x="2661" y="4842"/>
                      </a:cubicBezTo>
                      <a:lnTo>
                        <a:pt x="2661" y="540"/>
                      </a:lnTo>
                      <a:cubicBezTo>
                        <a:pt x="2661" y="235"/>
                        <a:pt x="2415" y="1"/>
                        <a:pt x="21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176;p41">
                  <a:extLst>
                    <a:ext uri="{FF2B5EF4-FFF2-40B4-BE49-F238E27FC236}">
                      <a16:creationId xmlns:a16="http://schemas.microsoft.com/office/drawing/2014/main" id="{EDF9F5B8-98CA-3FC7-12D0-7CE1B410DA5C}"/>
                    </a:ext>
                  </a:extLst>
                </p:cNvPr>
                <p:cNvSpPr/>
                <p:nvPr/>
              </p:nvSpPr>
              <p:spPr>
                <a:xfrm>
                  <a:off x="2255085" y="2110346"/>
                  <a:ext cx="589591" cy="11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564" extrusionOk="0">
                      <a:moveTo>
                        <a:pt x="1" y="1"/>
                      </a:moveTo>
                      <a:lnTo>
                        <a:pt x="1" y="563"/>
                      </a:lnTo>
                      <a:lnTo>
                        <a:pt x="4642" y="563"/>
                      </a:lnTo>
                      <a:lnTo>
                        <a:pt x="46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177;p41">
                  <a:extLst>
                    <a:ext uri="{FF2B5EF4-FFF2-40B4-BE49-F238E27FC236}">
                      <a16:creationId xmlns:a16="http://schemas.microsoft.com/office/drawing/2014/main" id="{D801821C-3267-9F6E-3447-D1507468D1AB}"/>
                    </a:ext>
                  </a:extLst>
                </p:cNvPr>
                <p:cNvSpPr/>
                <p:nvPr/>
              </p:nvSpPr>
              <p:spPr>
                <a:xfrm>
                  <a:off x="1954375" y="2206900"/>
                  <a:ext cx="1192389" cy="1491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0" h="11746" extrusionOk="0">
                      <a:moveTo>
                        <a:pt x="2380" y="0"/>
                      </a:moveTo>
                      <a:lnTo>
                        <a:pt x="2380" y="117"/>
                      </a:lnTo>
                      <a:cubicBezTo>
                        <a:pt x="2380" y="750"/>
                        <a:pt x="1923" y="1289"/>
                        <a:pt x="1290" y="1395"/>
                      </a:cubicBezTo>
                      <a:cubicBezTo>
                        <a:pt x="552" y="1524"/>
                        <a:pt x="1" y="2180"/>
                        <a:pt x="1" y="2930"/>
                      </a:cubicBezTo>
                      <a:lnTo>
                        <a:pt x="1" y="10186"/>
                      </a:lnTo>
                      <a:cubicBezTo>
                        <a:pt x="1" y="11042"/>
                        <a:pt x="704" y="11745"/>
                        <a:pt x="1560" y="11745"/>
                      </a:cubicBezTo>
                      <a:lnTo>
                        <a:pt x="7831" y="11745"/>
                      </a:lnTo>
                      <a:cubicBezTo>
                        <a:pt x="8698" y="11745"/>
                        <a:pt x="9390" y="11042"/>
                        <a:pt x="9390" y="10186"/>
                      </a:cubicBezTo>
                      <a:lnTo>
                        <a:pt x="9390" y="2930"/>
                      </a:lnTo>
                      <a:cubicBezTo>
                        <a:pt x="9390" y="2169"/>
                        <a:pt x="8839" y="1524"/>
                        <a:pt x="8089" y="1395"/>
                      </a:cubicBezTo>
                      <a:cubicBezTo>
                        <a:pt x="7468" y="1289"/>
                        <a:pt x="7010" y="750"/>
                        <a:pt x="7010" y="117"/>
                      </a:cubicBezTo>
                      <a:lnTo>
                        <a:pt x="70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178;p41">
                  <a:extLst>
                    <a:ext uri="{FF2B5EF4-FFF2-40B4-BE49-F238E27FC236}">
                      <a16:creationId xmlns:a16="http://schemas.microsoft.com/office/drawing/2014/main" id="{699E50FE-478F-E250-5979-22346A5E33C7}"/>
                    </a:ext>
                  </a:extLst>
                </p:cNvPr>
                <p:cNvSpPr/>
                <p:nvPr/>
              </p:nvSpPr>
              <p:spPr>
                <a:xfrm>
                  <a:off x="2247714" y="2718907"/>
                  <a:ext cx="899054" cy="7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6108" extrusionOk="0">
                      <a:moveTo>
                        <a:pt x="0" y="0"/>
                      </a:moveTo>
                      <a:lnTo>
                        <a:pt x="0" y="6107"/>
                      </a:lnTo>
                      <a:lnTo>
                        <a:pt x="7080" y="6107"/>
                      </a:lnTo>
                      <a:lnTo>
                        <a:pt x="70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179;p41">
                  <a:extLst>
                    <a:ext uri="{FF2B5EF4-FFF2-40B4-BE49-F238E27FC236}">
                      <a16:creationId xmlns:a16="http://schemas.microsoft.com/office/drawing/2014/main" id="{7748A9FB-12D3-8325-788C-40124E011BE5}"/>
                    </a:ext>
                  </a:extLst>
                </p:cNvPr>
                <p:cNvSpPr/>
                <p:nvPr/>
              </p:nvSpPr>
              <p:spPr>
                <a:xfrm>
                  <a:off x="2470956" y="2806654"/>
                  <a:ext cx="675814" cy="214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1689" extrusionOk="0">
                      <a:moveTo>
                        <a:pt x="0" y="1"/>
                      </a:moveTo>
                      <a:lnTo>
                        <a:pt x="0" y="1689"/>
                      </a:lnTo>
                      <a:lnTo>
                        <a:pt x="5322" y="1689"/>
                      </a:lnTo>
                      <a:lnTo>
                        <a:pt x="532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180;p41">
                  <a:extLst>
                    <a:ext uri="{FF2B5EF4-FFF2-40B4-BE49-F238E27FC236}">
                      <a16:creationId xmlns:a16="http://schemas.microsoft.com/office/drawing/2014/main" id="{8D9D6DD4-48F8-9756-852C-1E9F193428DF}"/>
                    </a:ext>
                  </a:extLst>
                </p:cNvPr>
                <p:cNvSpPr/>
                <p:nvPr/>
              </p:nvSpPr>
              <p:spPr>
                <a:xfrm>
                  <a:off x="2470956" y="3275613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3"/>
                      </a:lnTo>
                      <a:lnTo>
                        <a:pt x="5322" y="363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181;p41">
                  <a:extLst>
                    <a:ext uri="{FF2B5EF4-FFF2-40B4-BE49-F238E27FC236}">
                      <a16:creationId xmlns:a16="http://schemas.microsoft.com/office/drawing/2014/main" id="{0E3C1F7B-4BAF-8E14-892F-24178F2FF0AC}"/>
                    </a:ext>
                  </a:extLst>
                </p:cNvPr>
                <p:cNvSpPr/>
                <p:nvPr/>
              </p:nvSpPr>
              <p:spPr>
                <a:xfrm>
                  <a:off x="2470956" y="3168437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4"/>
                      </a:lnTo>
                      <a:lnTo>
                        <a:pt x="5322" y="364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182;p41">
                  <a:extLst>
                    <a:ext uri="{FF2B5EF4-FFF2-40B4-BE49-F238E27FC236}">
                      <a16:creationId xmlns:a16="http://schemas.microsoft.com/office/drawing/2014/main" id="{7E7608F9-5198-9B70-61C1-886F4E821791}"/>
                    </a:ext>
                  </a:extLst>
                </p:cNvPr>
                <p:cNvSpPr/>
                <p:nvPr/>
              </p:nvSpPr>
              <p:spPr>
                <a:xfrm>
                  <a:off x="2405950" y="844850"/>
                  <a:ext cx="300303" cy="605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2450" y="4772"/>
                      </a:lnTo>
                      <a:lnTo>
                        <a:pt x="175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183;p41">
                  <a:extLst>
                    <a:ext uri="{FF2B5EF4-FFF2-40B4-BE49-F238E27FC236}">
                      <a16:creationId xmlns:a16="http://schemas.microsoft.com/office/drawing/2014/main" id="{4B0C4AA7-351E-0AD0-A688-6293C91F9FF9}"/>
                    </a:ext>
                  </a:extLst>
                </p:cNvPr>
                <p:cNvSpPr/>
                <p:nvPr/>
              </p:nvSpPr>
              <p:spPr>
                <a:xfrm>
                  <a:off x="2395018" y="844850"/>
                  <a:ext cx="147430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1161" y="4772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184;p41">
                  <a:extLst>
                    <a:ext uri="{FF2B5EF4-FFF2-40B4-BE49-F238E27FC236}">
                      <a16:creationId xmlns:a16="http://schemas.microsoft.com/office/drawing/2014/main" id="{97031EE2-2A74-9C58-D44D-365A5D13FDD2}"/>
                    </a:ext>
                  </a:extLst>
                </p:cNvPr>
                <p:cNvSpPr/>
                <p:nvPr/>
              </p:nvSpPr>
              <p:spPr>
                <a:xfrm>
                  <a:off x="2467908" y="844850"/>
                  <a:ext cx="165334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4772" extrusionOk="0">
                      <a:moveTo>
                        <a:pt x="364" y="1"/>
                      </a:moveTo>
                      <a:lnTo>
                        <a:pt x="1" y="4772"/>
                      </a:lnTo>
                      <a:lnTo>
                        <a:pt x="1302" y="4772"/>
                      </a:lnTo>
                      <a:lnTo>
                        <a:pt x="93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185;p41">
                  <a:extLst>
                    <a:ext uri="{FF2B5EF4-FFF2-40B4-BE49-F238E27FC236}">
                      <a16:creationId xmlns:a16="http://schemas.microsoft.com/office/drawing/2014/main" id="{5FC1B4F2-AD38-A85B-FECD-3BF8D2132280}"/>
                    </a:ext>
                  </a:extLst>
                </p:cNvPr>
                <p:cNvSpPr/>
                <p:nvPr/>
              </p:nvSpPr>
              <p:spPr>
                <a:xfrm>
                  <a:off x="2048218" y="2206900"/>
                  <a:ext cx="570163" cy="1491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11746" extrusionOk="0">
                      <a:moveTo>
                        <a:pt x="2368" y="0"/>
                      </a:moveTo>
                      <a:lnTo>
                        <a:pt x="2368" y="117"/>
                      </a:lnTo>
                      <a:cubicBezTo>
                        <a:pt x="2368" y="750"/>
                        <a:pt x="1911" y="1289"/>
                        <a:pt x="1290" y="1395"/>
                      </a:cubicBezTo>
                      <a:cubicBezTo>
                        <a:pt x="540" y="1524"/>
                        <a:pt x="0" y="2180"/>
                        <a:pt x="0" y="2930"/>
                      </a:cubicBezTo>
                      <a:lnTo>
                        <a:pt x="0" y="10186"/>
                      </a:lnTo>
                      <a:cubicBezTo>
                        <a:pt x="0" y="11042"/>
                        <a:pt x="692" y="11745"/>
                        <a:pt x="1559" y="11745"/>
                      </a:cubicBezTo>
                      <a:lnTo>
                        <a:pt x="3669" y="11745"/>
                      </a:lnTo>
                      <a:cubicBezTo>
                        <a:pt x="2814" y="11733"/>
                        <a:pt x="2110" y="11042"/>
                        <a:pt x="2110" y="10186"/>
                      </a:cubicBezTo>
                      <a:lnTo>
                        <a:pt x="2110" y="2930"/>
                      </a:lnTo>
                      <a:cubicBezTo>
                        <a:pt x="2110" y="2180"/>
                        <a:pt x="2661" y="1524"/>
                        <a:pt x="3400" y="1395"/>
                      </a:cubicBezTo>
                      <a:cubicBezTo>
                        <a:pt x="4033" y="1289"/>
                        <a:pt x="4490" y="750"/>
                        <a:pt x="4490" y="117"/>
                      </a:cubicBezTo>
                      <a:lnTo>
                        <a:pt x="449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186;p41">
                <a:extLst>
                  <a:ext uri="{FF2B5EF4-FFF2-40B4-BE49-F238E27FC236}">
                    <a16:creationId xmlns:a16="http://schemas.microsoft.com/office/drawing/2014/main" id="{827D998E-DCA4-942B-AF4E-529FC1AE6921}"/>
                  </a:ext>
                </a:extLst>
              </p:cNvPr>
              <p:cNvGrpSpPr/>
              <p:nvPr/>
            </p:nvGrpSpPr>
            <p:grpSpPr>
              <a:xfrm>
                <a:off x="1638909" y="1368802"/>
                <a:ext cx="1118598" cy="2629865"/>
                <a:chOff x="1954375" y="844850"/>
                <a:chExt cx="1213756" cy="2853586"/>
              </a:xfrm>
            </p:grpSpPr>
            <p:sp>
              <p:nvSpPr>
                <p:cNvPr id="8" name="Google Shape;1187;p41">
                  <a:extLst>
                    <a:ext uri="{FF2B5EF4-FFF2-40B4-BE49-F238E27FC236}">
                      <a16:creationId xmlns:a16="http://schemas.microsoft.com/office/drawing/2014/main" id="{1AEE064B-8950-978E-B6F3-DE727833F91F}"/>
                    </a:ext>
                  </a:extLst>
                </p:cNvPr>
                <p:cNvSpPr/>
                <p:nvPr/>
              </p:nvSpPr>
              <p:spPr>
                <a:xfrm>
                  <a:off x="2152347" y="1450699"/>
                  <a:ext cx="796450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5381" extrusionOk="0">
                      <a:moveTo>
                        <a:pt x="833" y="1"/>
                      </a:moveTo>
                      <a:cubicBezTo>
                        <a:pt x="376" y="1"/>
                        <a:pt x="1" y="364"/>
                        <a:pt x="1" y="821"/>
                      </a:cubicBezTo>
                      <a:lnTo>
                        <a:pt x="1" y="4548"/>
                      </a:lnTo>
                      <a:cubicBezTo>
                        <a:pt x="1" y="5017"/>
                        <a:pt x="376" y="5381"/>
                        <a:pt x="833" y="5381"/>
                      </a:cubicBezTo>
                      <a:lnTo>
                        <a:pt x="5440" y="5381"/>
                      </a:lnTo>
                      <a:cubicBezTo>
                        <a:pt x="5897" y="5381"/>
                        <a:pt x="6272" y="5017"/>
                        <a:pt x="6272" y="4548"/>
                      </a:cubicBezTo>
                      <a:lnTo>
                        <a:pt x="6272" y="821"/>
                      </a:lnTo>
                      <a:cubicBezTo>
                        <a:pt x="6272" y="364"/>
                        <a:pt x="5897" y="1"/>
                        <a:pt x="54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188;p41">
                  <a:extLst>
                    <a:ext uri="{FF2B5EF4-FFF2-40B4-BE49-F238E27FC236}">
                      <a16:creationId xmlns:a16="http://schemas.microsoft.com/office/drawing/2014/main" id="{6E7ED552-2E6E-D583-96CD-550F17D40E41}"/>
                    </a:ext>
                  </a:extLst>
                </p:cNvPr>
                <p:cNvSpPr/>
                <p:nvPr/>
              </p:nvSpPr>
              <p:spPr>
                <a:xfrm>
                  <a:off x="2130773" y="1450700"/>
                  <a:ext cx="487604" cy="68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" h="5381" extrusionOk="0">
                      <a:moveTo>
                        <a:pt x="599" y="1"/>
                      </a:moveTo>
                      <a:cubicBezTo>
                        <a:pt x="271" y="1"/>
                        <a:pt x="1" y="258"/>
                        <a:pt x="1" y="587"/>
                      </a:cubicBezTo>
                      <a:lnTo>
                        <a:pt x="1" y="4795"/>
                      </a:lnTo>
                      <a:cubicBezTo>
                        <a:pt x="1" y="5123"/>
                        <a:pt x="271" y="5381"/>
                        <a:pt x="599" y="5381"/>
                      </a:cubicBezTo>
                      <a:lnTo>
                        <a:pt x="2568" y="5381"/>
                      </a:lnTo>
                      <a:cubicBezTo>
                        <a:pt x="2896" y="5381"/>
                        <a:pt x="3166" y="5123"/>
                        <a:pt x="3166" y="4795"/>
                      </a:cubicBezTo>
                      <a:lnTo>
                        <a:pt x="3166" y="587"/>
                      </a:lnTo>
                      <a:cubicBezTo>
                        <a:pt x="3166" y="258"/>
                        <a:pt x="2896" y="1"/>
                        <a:pt x="25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189;p41">
                  <a:extLst>
                    <a:ext uri="{FF2B5EF4-FFF2-40B4-BE49-F238E27FC236}">
                      <a16:creationId xmlns:a16="http://schemas.microsoft.com/office/drawing/2014/main" id="{20F431E4-FADB-6DF1-6F9F-3E228DC2337E}"/>
                    </a:ext>
                  </a:extLst>
                </p:cNvPr>
                <p:cNvSpPr/>
                <p:nvPr/>
              </p:nvSpPr>
              <p:spPr>
                <a:xfrm>
                  <a:off x="2381684" y="1450699"/>
                  <a:ext cx="337907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" h="5381" extrusionOk="0">
                      <a:moveTo>
                        <a:pt x="539" y="1"/>
                      </a:moveTo>
                      <a:cubicBezTo>
                        <a:pt x="234" y="1"/>
                        <a:pt x="0" y="235"/>
                        <a:pt x="0" y="540"/>
                      </a:cubicBezTo>
                      <a:lnTo>
                        <a:pt x="0" y="4842"/>
                      </a:lnTo>
                      <a:cubicBezTo>
                        <a:pt x="0" y="5146"/>
                        <a:pt x="234" y="5381"/>
                        <a:pt x="539" y="5381"/>
                      </a:cubicBezTo>
                      <a:lnTo>
                        <a:pt x="2122" y="5381"/>
                      </a:lnTo>
                      <a:cubicBezTo>
                        <a:pt x="2415" y="5381"/>
                        <a:pt x="2661" y="5146"/>
                        <a:pt x="2661" y="4842"/>
                      </a:cubicBezTo>
                      <a:lnTo>
                        <a:pt x="2661" y="540"/>
                      </a:lnTo>
                      <a:cubicBezTo>
                        <a:pt x="2661" y="235"/>
                        <a:pt x="2415" y="1"/>
                        <a:pt x="21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190;p41">
                  <a:extLst>
                    <a:ext uri="{FF2B5EF4-FFF2-40B4-BE49-F238E27FC236}">
                      <a16:creationId xmlns:a16="http://schemas.microsoft.com/office/drawing/2014/main" id="{6BBB38A6-1D2F-F262-59EA-3994A6A2BABB}"/>
                    </a:ext>
                  </a:extLst>
                </p:cNvPr>
                <p:cNvSpPr/>
                <p:nvPr/>
              </p:nvSpPr>
              <p:spPr>
                <a:xfrm>
                  <a:off x="2255079" y="2133883"/>
                  <a:ext cx="589591" cy="7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564" extrusionOk="0">
                      <a:moveTo>
                        <a:pt x="1" y="1"/>
                      </a:moveTo>
                      <a:lnTo>
                        <a:pt x="1" y="563"/>
                      </a:lnTo>
                      <a:lnTo>
                        <a:pt x="4642" y="563"/>
                      </a:lnTo>
                      <a:lnTo>
                        <a:pt x="46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191;p41">
                  <a:extLst>
                    <a:ext uri="{FF2B5EF4-FFF2-40B4-BE49-F238E27FC236}">
                      <a16:creationId xmlns:a16="http://schemas.microsoft.com/office/drawing/2014/main" id="{EDD6162C-9816-FA2C-5E15-0C0917674E57}"/>
                    </a:ext>
                  </a:extLst>
                </p:cNvPr>
                <p:cNvSpPr/>
                <p:nvPr/>
              </p:nvSpPr>
              <p:spPr>
                <a:xfrm>
                  <a:off x="1954375" y="2206900"/>
                  <a:ext cx="1192389" cy="1491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0" h="11746" extrusionOk="0">
                      <a:moveTo>
                        <a:pt x="2380" y="0"/>
                      </a:moveTo>
                      <a:lnTo>
                        <a:pt x="2380" y="117"/>
                      </a:lnTo>
                      <a:cubicBezTo>
                        <a:pt x="2380" y="750"/>
                        <a:pt x="1923" y="1289"/>
                        <a:pt x="1290" y="1395"/>
                      </a:cubicBezTo>
                      <a:cubicBezTo>
                        <a:pt x="552" y="1524"/>
                        <a:pt x="1" y="2180"/>
                        <a:pt x="1" y="2930"/>
                      </a:cubicBezTo>
                      <a:lnTo>
                        <a:pt x="1" y="10186"/>
                      </a:lnTo>
                      <a:cubicBezTo>
                        <a:pt x="1" y="11042"/>
                        <a:pt x="704" y="11745"/>
                        <a:pt x="1560" y="11745"/>
                      </a:cubicBezTo>
                      <a:lnTo>
                        <a:pt x="7831" y="11745"/>
                      </a:lnTo>
                      <a:cubicBezTo>
                        <a:pt x="8698" y="11745"/>
                        <a:pt x="9390" y="11042"/>
                        <a:pt x="9390" y="10186"/>
                      </a:cubicBezTo>
                      <a:lnTo>
                        <a:pt x="9390" y="2930"/>
                      </a:lnTo>
                      <a:cubicBezTo>
                        <a:pt x="9390" y="2169"/>
                        <a:pt x="8839" y="1524"/>
                        <a:pt x="8089" y="1395"/>
                      </a:cubicBezTo>
                      <a:cubicBezTo>
                        <a:pt x="7468" y="1289"/>
                        <a:pt x="7010" y="750"/>
                        <a:pt x="7010" y="117"/>
                      </a:cubicBezTo>
                      <a:lnTo>
                        <a:pt x="70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192;p41">
                  <a:extLst>
                    <a:ext uri="{FF2B5EF4-FFF2-40B4-BE49-F238E27FC236}">
                      <a16:creationId xmlns:a16="http://schemas.microsoft.com/office/drawing/2014/main" id="{AA748B59-A54A-E220-2304-7CDF409F5409}"/>
                    </a:ext>
                  </a:extLst>
                </p:cNvPr>
                <p:cNvSpPr/>
                <p:nvPr/>
              </p:nvSpPr>
              <p:spPr>
                <a:xfrm>
                  <a:off x="2247714" y="2718899"/>
                  <a:ext cx="920418" cy="7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6108" extrusionOk="0">
                      <a:moveTo>
                        <a:pt x="0" y="0"/>
                      </a:moveTo>
                      <a:lnTo>
                        <a:pt x="0" y="6107"/>
                      </a:lnTo>
                      <a:lnTo>
                        <a:pt x="7080" y="6107"/>
                      </a:lnTo>
                      <a:lnTo>
                        <a:pt x="708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193;p41">
                  <a:extLst>
                    <a:ext uri="{FF2B5EF4-FFF2-40B4-BE49-F238E27FC236}">
                      <a16:creationId xmlns:a16="http://schemas.microsoft.com/office/drawing/2014/main" id="{03FCAD7B-8D5A-E24D-637E-6CAD15A85F9F}"/>
                    </a:ext>
                  </a:extLst>
                </p:cNvPr>
                <p:cNvSpPr/>
                <p:nvPr/>
              </p:nvSpPr>
              <p:spPr>
                <a:xfrm>
                  <a:off x="2470956" y="2806654"/>
                  <a:ext cx="675814" cy="214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1689" extrusionOk="0">
                      <a:moveTo>
                        <a:pt x="0" y="1"/>
                      </a:moveTo>
                      <a:lnTo>
                        <a:pt x="0" y="1689"/>
                      </a:lnTo>
                      <a:lnTo>
                        <a:pt x="5322" y="1689"/>
                      </a:lnTo>
                      <a:lnTo>
                        <a:pt x="53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194;p41">
                  <a:extLst>
                    <a:ext uri="{FF2B5EF4-FFF2-40B4-BE49-F238E27FC236}">
                      <a16:creationId xmlns:a16="http://schemas.microsoft.com/office/drawing/2014/main" id="{CE816DC2-1F9C-08BA-ECB8-A15614E3FD76}"/>
                    </a:ext>
                  </a:extLst>
                </p:cNvPr>
                <p:cNvSpPr/>
                <p:nvPr/>
              </p:nvSpPr>
              <p:spPr>
                <a:xfrm>
                  <a:off x="2470956" y="3275613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3"/>
                      </a:lnTo>
                      <a:lnTo>
                        <a:pt x="5322" y="363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195;p41">
                  <a:extLst>
                    <a:ext uri="{FF2B5EF4-FFF2-40B4-BE49-F238E27FC236}">
                      <a16:creationId xmlns:a16="http://schemas.microsoft.com/office/drawing/2014/main" id="{F368D589-B352-5B1B-CF7F-150F6B455680}"/>
                    </a:ext>
                  </a:extLst>
                </p:cNvPr>
                <p:cNvSpPr/>
                <p:nvPr/>
              </p:nvSpPr>
              <p:spPr>
                <a:xfrm>
                  <a:off x="2470956" y="3168437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4"/>
                      </a:lnTo>
                      <a:lnTo>
                        <a:pt x="5322" y="364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196;p41">
                  <a:extLst>
                    <a:ext uri="{FF2B5EF4-FFF2-40B4-BE49-F238E27FC236}">
                      <a16:creationId xmlns:a16="http://schemas.microsoft.com/office/drawing/2014/main" id="{3F3F8F91-6840-BD57-2A6A-4902A990C912}"/>
                    </a:ext>
                  </a:extLst>
                </p:cNvPr>
                <p:cNvSpPr/>
                <p:nvPr/>
              </p:nvSpPr>
              <p:spPr>
                <a:xfrm>
                  <a:off x="2405950" y="844850"/>
                  <a:ext cx="300303" cy="605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2450" y="4772"/>
                      </a:lnTo>
                      <a:lnTo>
                        <a:pt x="17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197;p41">
                  <a:extLst>
                    <a:ext uri="{FF2B5EF4-FFF2-40B4-BE49-F238E27FC236}">
                      <a16:creationId xmlns:a16="http://schemas.microsoft.com/office/drawing/2014/main" id="{40E73876-688C-38B2-3A11-35E646EE2A8B}"/>
                    </a:ext>
                  </a:extLst>
                </p:cNvPr>
                <p:cNvSpPr/>
                <p:nvPr/>
              </p:nvSpPr>
              <p:spPr>
                <a:xfrm>
                  <a:off x="2395018" y="844850"/>
                  <a:ext cx="147430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1161" y="4772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198;p41">
                  <a:extLst>
                    <a:ext uri="{FF2B5EF4-FFF2-40B4-BE49-F238E27FC236}">
                      <a16:creationId xmlns:a16="http://schemas.microsoft.com/office/drawing/2014/main" id="{EE8BF6B0-19EB-BA55-52D4-C8ABFF6A2BD4}"/>
                    </a:ext>
                  </a:extLst>
                </p:cNvPr>
                <p:cNvSpPr/>
                <p:nvPr/>
              </p:nvSpPr>
              <p:spPr>
                <a:xfrm>
                  <a:off x="2467908" y="844850"/>
                  <a:ext cx="165334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4772" extrusionOk="0">
                      <a:moveTo>
                        <a:pt x="364" y="1"/>
                      </a:moveTo>
                      <a:lnTo>
                        <a:pt x="1" y="4772"/>
                      </a:lnTo>
                      <a:lnTo>
                        <a:pt x="1302" y="4772"/>
                      </a:lnTo>
                      <a:lnTo>
                        <a:pt x="93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1199;p41">
              <a:extLst>
                <a:ext uri="{FF2B5EF4-FFF2-40B4-BE49-F238E27FC236}">
                  <a16:creationId xmlns:a16="http://schemas.microsoft.com/office/drawing/2014/main" id="{FA7BB99C-8AC7-8C47-C93A-B64C7DD07F98}"/>
                </a:ext>
              </a:extLst>
            </p:cNvPr>
            <p:cNvSpPr/>
            <p:nvPr/>
          </p:nvSpPr>
          <p:spPr>
            <a:xfrm>
              <a:off x="1638895" y="1788163"/>
              <a:ext cx="525476" cy="1374634"/>
            </a:xfrm>
            <a:custGeom>
              <a:avLst/>
              <a:gdLst/>
              <a:ahLst/>
              <a:cxnLst/>
              <a:rect l="l" t="t" r="r" b="b"/>
              <a:pathLst>
                <a:path w="4490" h="11746" extrusionOk="0">
                  <a:moveTo>
                    <a:pt x="2368" y="0"/>
                  </a:moveTo>
                  <a:lnTo>
                    <a:pt x="2368" y="117"/>
                  </a:lnTo>
                  <a:cubicBezTo>
                    <a:pt x="2368" y="750"/>
                    <a:pt x="1911" y="1289"/>
                    <a:pt x="1290" y="1395"/>
                  </a:cubicBezTo>
                  <a:cubicBezTo>
                    <a:pt x="540" y="1524"/>
                    <a:pt x="0" y="2180"/>
                    <a:pt x="0" y="2930"/>
                  </a:cubicBezTo>
                  <a:lnTo>
                    <a:pt x="0" y="10186"/>
                  </a:lnTo>
                  <a:cubicBezTo>
                    <a:pt x="0" y="11042"/>
                    <a:pt x="692" y="11745"/>
                    <a:pt x="1559" y="11745"/>
                  </a:cubicBezTo>
                  <a:lnTo>
                    <a:pt x="3669" y="11745"/>
                  </a:lnTo>
                  <a:cubicBezTo>
                    <a:pt x="2814" y="11733"/>
                    <a:pt x="2110" y="11042"/>
                    <a:pt x="2110" y="10186"/>
                  </a:cubicBezTo>
                  <a:lnTo>
                    <a:pt x="2110" y="2930"/>
                  </a:lnTo>
                  <a:cubicBezTo>
                    <a:pt x="2110" y="2180"/>
                    <a:pt x="2661" y="1524"/>
                    <a:pt x="3400" y="1395"/>
                  </a:cubicBezTo>
                  <a:cubicBezTo>
                    <a:pt x="4033" y="1289"/>
                    <a:pt x="4490" y="750"/>
                    <a:pt x="4490" y="117"/>
                  </a:cubicBezTo>
                  <a:lnTo>
                    <a:pt x="449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" name="Google Shape;2391;p68"/>
          <p:cNvGrpSpPr/>
          <p:nvPr/>
        </p:nvGrpSpPr>
        <p:grpSpPr>
          <a:xfrm>
            <a:off x="1327868" y="1566407"/>
            <a:ext cx="7354956" cy="3490623"/>
            <a:chOff x="5067193" y="1317062"/>
            <a:chExt cx="3231282" cy="2444379"/>
          </a:xfrm>
        </p:grpSpPr>
        <p:grpSp>
          <p:nvGrpSpPr>
            <p:cNvPr id="2392" name="Google Shape;2392;p68"/>
            <p:cNvGrpSpPr/>
            <p:nvPr/>
          </p:nvGrpSpPr>
          <p:grpSpPr>
            <a:xfrm>
              <a:off x="5174393" y="1352225"/>
              <a:ext cx="3124082" cy="2409216"/>
              <a:chOff x="3009968" y="2215600"/>
              <a:chExt cx="3124082" cy="2409216"/>
            </a:xfrm>
          </p:grpSpPr>
          <p:sp>
            <p:nvSpPr>
              <p:cNvPr id="2393" name="Google Shape;2393;p68"/>
              <p:cNvSpPr/>
              <p:nvPr/>
            </p:nvSpPr>
            <p:spPr>
              <a:xfrm>
                <a:off x="4006489" y="4276190"/>
                <a:ext cx="1130938" cy="348626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4" name="Google Shape;2394;p68"/>
              <p:cNvGrpSpPr/>
              <p:nvPr/>
            </p:nvGrpSpPr>
            <p:grpSpPr>
              <a:xfrm>
                <a:off x="3009968" y="2215600"/>
                <a:ext cx="3124082" cy="2136741"/>
                <a:chOff x="1007987" y="617550"/>
                <a:chExt cx="3263430" cy="2232049"/>
              </a:xfrm>
            </p:grpSpPr>
            <p:grpSp>
              <p:nvGrpSpPr>
                <p:cNvPr id="2395" name="Google Shape;2395;p68"/>
                <p:cNvGrpSpPr/>
                <p:nvPr/>
              </p:nvGrpSpPr>
              <p:grpSpPr>
                <a:xfrm>
                  <a:off x="1007987" y="617550"/>
                  <a:ext cx="3263430" cy="2232049"/>
                  <a:chOff x="1308425" y="1503100"/>
                  <a:chExt cx="3263430" cy="2232049"/>
                </a:xfrm>
              </p:grpSpPr>
              <p:sp>
                <p:nvSpPr>
                  <p:cNvPr id="2396" name="Google Shape;2396;p68"/>
                  <p:cNvSpPr/>
                  <p:nvPr/>
                </p:nvSpPr>
                <p:spPr>
                  <a:xfrm>
                    <a:off x="1308425" y="3450623"/>
                    <a:ext cx="3263430" cy="284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7" name="Google Shape;2397;p68"/>
                  <p:cNvSpPr/>
                  <p:nvPr/>
                </p:nvSpPr>
                <p:spPr>
                  <a:xfrm>
                    <a:off x="1308425" y="1503100"/>
                    <a:ext cx="3263430" cy="2008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98" name="Google Shape;2398;p68"/>
                <p:cNvSpPr/>
                <p:nvPr/>
              </p:nvSpPr>
              <p:spPr>
                <a:xfrm>
                  <a:off x="2558400" y="2584413"/>
                  <a:ext cx="162600" cy="162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99" name="Google Shape;2399;p68"/>
            <p:cNvGrpSpPr/>
            <p:nvPr/>
          </p:nvGrpSpPr>
          <p:grpSpPr>
            <a:xfrm>
              <a:off x="5067193" y="1317062"/>
              <a:ext cx="3124082" cy="2409216"/>
              <a:chOff x="3009968" y="2215600"/>
              <a:chExt cx="3124082" cy="2409216"/>
            </a:xfrm>
          </p:grpSpPr>
          <p:sp>
            <p:nvSpPr>
              <p:cNvPr id="2400" name="Google Shape;2400;p68"/>
              <p:cNvSpPr/>
              <p:nvPr/>
            </p:nvSpPr>
            <p:spPr>
              <a:xfrm>
                <a:off x="4006489" y="4276190"/>
                <a:ext cx="1130938" cy="348626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01" name="Google Shape;2401;p68"/>
              <p:cNvGrpSpPr/>
              <p:nvPr/>
            </p:nvGrpSpPr>
            <p:grpSpPr>
              <a:xfrm>
                <a:off x="3009968" y="2215600"/>
                <a:ext cx="3124082" cy="2136741"/>
                <a:chOff x="1007987" y="617550"/>
                <a:chExt cx="3263430" cy="2232049"/>
              </a:xfrm>
            </p:grpSpPr>
            <p:grpSp>
              <p:nvGrpSpPr>
                <p:cNvPr id="2402" name="Google Shape;2402;p68"/>
                <p:cNvGrpSpPr/>
                <p:nvPr/>
              </p:nvGrpSpPr>
              <p:grpSpPr>
                <a:xfrm>
                  <a:off x="1007987" y="617550"/>
                  <a:ext cx="3263430" cy="2232049"/>
                  <a:chOff x="1308425" y="1503100"/>
                  <a:chExt cx="3263430" cy="2232049"/>
                </a:xfrm>
              </p:grpSpPr>
              <p:sp>
                <p:nvSpPr>
                  <p:cNvPr id="2403" name="Google Shape;2403;p68"/>
                  <p:cNvSpPr/>
                  <p:nvPr/>
                </p:nvSpPr>
                <p:spPr>
                  <a:xfrm>
                    <a:off x="1308425" y="3450623"/>
                    <a:ext cx="3263430" cy="284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4" name="Google Shape;2404;p68"/>
                  <p:cNvSpPr/>
                  <p:nvPr/>
                </p:nvSpPr>
                <p:spPr>
                  <a:xfrm>
                    <a:off x="1308425" y="1503100"/>
                    <a:ext cx="3263430" cy="2008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05" name="Google Shape;2405;p68"/>
                <p:cNvSpPr/>
                <p:nvPr/>
              </p:nvSpPr>
              <p:spPr>
                <a:xfrm>
                  <a:off x="2558400" y="2584413"/>
                  <a:ext cx="162600" cy="162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07" name="Google Shape;2407;p68"/>
          <p:cNvSpPr txBox="1">
            <a:spLocks noGrp="1"/>
          </p:cNvSpPr>
          <p:nvPr>
            <p:ph type="title"/>
          </p:nvPr>
        </p:nvSpPr>
        <p:spPr>
          <a:xfrm>
            <a:off x="3679992" y="457956"/>
            <a:ext cx="3856762" cy="645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408" name="Google Shape;2408;p68"/>
          <p:cNvSpPr txBox="1">
            <a:spLocks noGrp="1"/>
          </p:cNvSpPr>
          <p:nvPr>
            <p:ph type="subTitle" idx="1"/>
          </p:nvPr>
        </p:nvSpPr>
        <p:spPr>
          <a:xfrm flipH="1">
            <a:off x="1616784" y="1804946"/>
            <a:ext cx="6532886" cy="2303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 err="1"/>
              <a:t>MediBox</a:t>
            </a:r>
            <a:r>
              <a:rPr lang="en-US" sz="1800" b="1" dirty="0"/>
              <a:t> represents a promising solution to enhance medication management, promoting adherence and patient safety.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 With seamless connectivity and robust security measures, this technology has the potential to revolutionize medication administration for improved health outcomes.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53"/>
          <p:cNvSpPr txBox="1">
            <a:spLocks noGrp="1"/>
          </p:cNvSpPr>
          <p:nvPr>
            <p:ph type="title"/>
          </p:nvPr>
        </p:nvSpPr>
        <p:spPr>
          <a:xfrm>
            <a:off x="1643850" y="1229550"/>
            <a:ext cx="5856300" cy="26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2"/>
          <p:cNvSpPr txBox="1">
            <a:spLocks noGrp="1"/>
          </p:cNvSpPr>
          <p:nvPr>
            <p:ph type="title"/>
          </p:nvPr>
        </p:nvSpPr>
        <p:spPr>
          <a:xfrm>
            <a:off x="385309" y="1380553"/>
            <a:ext cx="4067421" cy="1878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b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Sakib Mia(19202103401)</a:t>
            </a:r>
            <a:b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Tanvir Ahmed(19202103402)</a:t>
            </a:r>
            <a:b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Afsana Azad Sarna(19202103414)</a:t>
            </a:r>
            <a:b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Kawser Ahamed(19202103428)</a:t>
            </a:r>
            <a:b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Rafiqul Islam(19202103276)</a:t>
            </a:r>
            <a:endParaRPr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5" name="Google Shape;1205;p42"/>
          <p:cNvSpPr txBox="1">
            <a:spLocks noGrp="1"/>
          </p:cNvSpPr>
          <p:nvPr>
            <p:ph type="subTitle" idx="1"/>
          </p:nvPr>
        </p:nvSpPr>
        <p:spPr>
          <a:xfrm>
            <a:off x="5371588" y="1351379"/>
            <a:ext cx="3140766" cy="2033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Md. Hasib,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BUBT</a:t>
            </a:r>
          </a:p>
        </p:txBody>
      </p:sp>
      <p:grpSp>
        <p:nvGrpSpPr>
          <p:cNvPr id="3" name="Google Shape;1170;p41">
            <a:extLst>
              <a:ext uri="{FF2B5EF4-FFF2-40B4-BE49-F238E27FC236}">
                <a16:creationId xmlns:a16="http://schemas.microsoft.com/office/drawing/2014/main" id="{8CA64608-6D1F-C122-9D4F-6F1221A30728}"/>
              </a:ext>
            </a:extLst>
          </p:cNvPr>
          <p:cNvGrpSpPr/>
          <p:nvPr/>
        </p:nvGrpSpPr>
        <p:grpSpPr>
          <a:xfrm>
            <a:off x="7983109" y="3922984"/>
            <a:ext cx="437321" cy="831894"/>
            <a:chOff x="1638895" y="532927"/>
            <a:chExt cx="1335278" cy="2629871"/>
          </a:xfrm>
        </p:grpSpPr>
        <p:grpSp>
          <p:nvGrpSpPr>
            <p:cNvPr id="4" name="Google Shape;1171;p41">
              <a:extLst>
                <a:ext uri="{FF2B5EF4-FFF2-40B4-BE49-F238E27FC236}">
                  <a16:creationId xmlns:a16="http://schemas.microsoft.com/office/drawing/2014/main" id="{18C197E4-FA11-9624-5AEF-CE84573DFE73}"/>
                </a:ext>
              </a:extLst>
            </p:cNvPr>
            <p:cNvGrpSpPr/>
            <p:nvPr/>
          </p:nvGrpSpPr>
          <p:grpSpPr>
            <a:xfrm>
              <a:off x="1638909" y="532927"/>
              <a:ext cx="1335264" cy="2629865"/>
              <a:chOff x="1638909" y="1368802"/>
              <a:chExt cx="1335264" cy="2629865"/>
            </a:xfrm>
          </p:grpSpPr>
          <p:grpSp>
            <p:nvGrpSpPr>
              <p:cNvPr id="6" name="Google Shape;1172;p41">
                <a:extLst>
                  <a:ext uri="{FF2B5EF4-FFF2-40B4-BE49-F238E27FC236}">
                    <a16:creationId xmlns:a16="http://schemas.microsoft.com/office/drawing/2014/main" id="{FC719211-FC25-4EFF-1458-C330533D15F4}"/>
                  </a:ext>
                </a:extLst>
              </p:cNvPr>
              <p:cNvGrpSpPr/>
              <p:nvPr/>
            </p:nvGrpSpPr>
            <p:grpSpPr>
              <a:xfrm>
                <a:off x="1779989" y="1631575"/>
                <a:ext cx="1194184" cy="2367050"/>
                <a:chOff x="1954375" y="844850"/>
                <a:chExt cx="1192395" cy="2853586"/>
              </a:xfrm>
            </p:grpSpPr>
            <p:sp>
              <p:nvSpPr>
                <p:cNvPr id="20" name="Google Shape;1173;p41">
                  <a:extLst>
                    <a:ext uri="{FF2B5EF4-FFF2-40B4-BE49-F238E27FC236}">
                      <a16:creationId xmlns:a16="http://schemas.microsoft.com/office/drawing/2014/main" id="{E1414D89-4EA9-DDD1-0DB0-654983EC440E}"/>
                    </a:ext>
                  </a:extLst>
                </p:cNvPr>
                <p:cNvSpPr/>
                <p:nvPr/>
              </p:nvSpPr>
              <p:spPr>
                <a:xfrm>
                  <a:off x="2152347" y="1450699"/>
                  <a:ext cx="796450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5381" extrusionOk="0">
                      <a:moveTo>
                        <a:pt x="833" y="1"/>
                      </a:moveTo>
                      <a:cubicBezTo>
                        <a:pt x="376" y="1"/>
                        <a:pt x="1" y="364"/>
                        <a:pt x="1" y="821"/>
                      </a:cubicBezTo>
                      <a:lnTo>
                        <a:pt x="1" y="4548"/>
                      </a:lnTo>
                      <a:cubicBezTo>
                        <a:pt x="1" y="5017"/>
                        <a:pt x="376" y="5381"/>
                        <a:pt x="833" y="5381"/>
                      </a:cubicBezTo>
                      <a:lnTo>
                        <a:pt x="5440" y="5381"/>
                      </a:lnTo>
                      <a:cubicBezTo>
                        <a:pt x="5897" y="5381"/>
                        <a:pt x="6272" y="5017"/>
                        <a:pt x="6272" y="4548"/>
                      </a:cubicBezTo>
                      <a:lnTo>
                        <a:pt x="6272" y="821"/>
                      </a:lnTo>
                      <a:cubicBezTo>
                        <a:pt x="6272" y="364"/>
                        <a:pt x="5897" y="1"/>
                        <a:pt x="54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174;p41">
                  <a:extLst>
                    <a:ext uri="{FF2B5EF4-FFF2-40B4-BE49-F238E27FC236}">
                      <a16:creationId xmlns:a16="http://schemas.microsoft.com/office/drawing/2014/main" id="{829EFE82-9EE1-02E8-62E7-6059642F6D51}"/>
                    </a:ext>
                  </a:extLst>
                </p:cNvPr>
                <p:cNvSpPr/>
                <p:nvPr/>
              </p:nvSpPr>
              <p:spPr>
                <a:xfrm>
                  <a:off x="2130773" y="1450700"/>
                  <a:ext cx="487604" cy="68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" h="5381" extrusionOk="0">
                      <a:moveTo>
                        <a:pt x="599" y="1"/>
                      </a:moveTo>
                      <a:cubicBezTo>
                        <a:pt x="271" y="1"/>
                        <a:pt x="1" y="258"/>
                        <a:pt x="1" y="587"/>
                      </a:cubicBezTo>
                      <a:lnTo>
                        <a:pt x="1" y="4795"/>
                      </a:lnTo>
                      <a:cubicBezTo>
                        <a:pt x="1" y="5123"/>
                        <a:pt x="271" y="5381"/>
                        <a:pt x="599" y="5381"/>
                      </a:cubicBezTo>
                      <a:lnTo>
                        <a:pt x="2568" y="5381"/>
                      </a:lnTo>
                      <a:cubicBezTo>
                        <a:pt x="2896" y="5381"/>
                        <a:pt x="3166" y="5123"/>
                        <a:pt x="3166" y="4795"/>
                      </a:cubicBezTo>
                      <a:lnTo>
                        <a:pt x="3166" y="587"/>
                      </a:lnTo>
                      <a:cubicBezTo>
                        <a:pt x="3166" y="258"/>
                        <a:pt x="2896" y="1"/>
                        <a:pt x="25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175;p41">
                  <a:extLst>
                    <a:ext uri="{FF2B5EF4-FFF2-40B4-BE49-F238E27FC236}">
                      <a16:creationId xmlns:a16="http://schemas.microsoft.com/office/drawing/2014/main" id="{BC94D08B-9740-A807-E002-C94496E14C47}"/>
                    </a:ext>
                  </a:extLst>
                </p:cNvPr>
                <p:cNvSpPr/>
                <p:nvPr/>
              </p:nvSpPr>
              <p:spPr>
                <a:xfrm>
                  <a:off x="2381684" y="1450699"/>
                  <a:ext cx="337907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" h="5381" extrusionOk="0">
                      <a:moveTo>
                        <a:pt x="539" y="1"/>
                      </a:moveTo>
                      <a:cubicBezTo>
                        <a:pt x="234" y="1"/>
                        <a:pt x="0" y="235"/>
                        <a:pt x="0" y="540"/>
                      </a:cubicBezTo>
                      <a:lnTo>
                        <a:pt x="0" y="4842"/>
                      </a:lnTo>
                      <a:cubicBezTo>
                        <a:pt x="0" y="5146"/>
                        <a:pt x="234" y="5381"/>
                        <a:pt x="539" y="5381"/>
                      </a:cubicBezTo>
                      <a:lnTo>
                        <a:pt x="2122" y="5381"/>
                      </a:lnTo>
                      <a:cubicBezTo>
                        <a:pt x="2415" y="5381"/>
                        <a:pt x="2661" y="5146"/>
                        <a:pt x="2661" y="4842"/>
                      </a:cubicBezTo>
                      <a:lnTo>
                        <a:pt x="2661" y="540"/>
                      </a:lnTo>
                      <a:cubicBezTo>
                        <a:pt x="2661" y="235"/>
                        <a:pt x="2415" y="1"/>
                        <a:pt x="21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176;p41">
                  <a:extLst>
                    <a:ext uri="{FF2B5EF4-FFF2-40B4-BE49-F238E27FC236}">
                      <a16:creationId xmlns:a16="http://schemas.microsoft.com/office/drawing/2014/main" id="{EDF9F5B8-98CA-3FC7-12D0-7CE1B410DA5C}"/>
                    </a:ext>
                  </a:extLst>
                </p:cNvPr>
                <p:cNvSpPr/>
                <p:nvPr/>
              </p:nvSpPr>
              <p:spPr>
                <a:xfrm>
                  <a:off x="2255085" y="2110346"/>
                  <a:ext cx="589591" cy="11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564" extrusionOk="0">
                      <a:moveTo>
                        <a:pt x="1" y="1"/>
                      </a:moveTo>
                      <a:lnTo>
                        <a:pt x="1" y="563"/>
                      </a:lnTo>
                      <a:lnTo>
                        <a:pt x="4642" y="563"/>
                      </a:lnTo>
                      <a:lnTo>
                        <a:pt x="46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177;p41">
                  <a:extLst>
                    <a:ext uri="{FF2B5EF4-FFF2-40B4-BE49-F238E27FC236}">
                      <a16:creationId xmlns:a16="http://schemas.microsoft.com/office/drawing/2014/main" id="{D801821C-3267-9F6E-3447-D1507468D1AB}"/>
                    </a:ext>
                  </a:extLst>
                </p:cNvPr>
                <p:cNvSpPr/>
                <p:nvPr/>
              </p:nvSpPr>
              <p:spPr>
                <a:xfrm>
                  <a:off x="1954375" y="2206900"/>
                  <a:ext cx="1192389" cy="1491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0" h="11746" extrusionOk="0">
                      <a:moveTo>
                        <a:pt x="2380" y="0"/>
                      </a:moveTo>
                      <a:lnTo>
                        <a:pt x="2380" y="117"/>
                      </a:lnTo>
                      <a:cubicBezTo>
                        <a:pt x="2380" y="750"/>
                        <a:pt x="1923" y="1289"/>
                        <a:pt x="1290" y="1395"/>
                      </a:cubicBezTo>
                      <a:cubicBezTo>
                        <a:pt x="552" y="1524"/>
                        <a:pt x="1" y="2180"/>
                        <a:pt x="1" y="2930"/>
                      </a:cubicBezTo>
                      <a:lnTo>
                        <a:pt x="1" y="10186"/>
                      </a:lnTo>
                      <a:cubicBezTo>
                        <a:pt x="1" y="11042"/>
                        <a:pt x="704" y="11745"/>
                        <a:pt x="1560" y="11745"/>
                      </a:cubicBezTo>
                      <a:lnTo>
                        <a:pt x="7831" y="11745"/>
                      </a:lnTo>
                      <a:cubicBezTo>
                        <a:pt x="8698" y="11745"/>
                        <a:pt x="9390" y="11042"/>
                        <a:pt x="9390" y="10186"/>
                      </a:cubicBezTo>
                      <a:lnTo>
                        <a:pt x="9390" y="2930"/>
                      </a:lnTo>
                      <a:cubicBezTo>
                        <a:pt x="9390" y="2169"/>
                        <a:pt x="8839" y="1524"/>
                        <a:pt x="8089" y="1395"/>
                      </a:cubicBezTo>
                      <a:cubicBezTo>
                        <a:pt x="7468" y="1289"/>
                        <a:pt x="7010" y="750"/>
                        <a:pt x="7010" y="117"/>
                      </a:cubicBezTo>
                      <a:lnTo>
                        <a:pt x="70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178;p41">
                  <a:extLst>
                    <a:ext uri="{FF2B5EF4-FFF2-40B4-BE49-F238E27FC236}">
                      <a16:creationId xmlns:a16="http://schemas.microsoft.com/office/drawing/2014/main" id="{699E50FE-478F-E250-5979-22346A5E33C7}"/>
                    </a:ext>
                  </a:extLst>
                </p:cNvPr>
                <p:cNvSpPr/>
                <p:nvPr/>
              </p:nvSpPr>
              <p:spPr>
                <a:xfrm>
                  <a:off x="2247714" y="2718907"/>
                  <a:ext cx="899054" cy="7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6108" extrusionOk="0">
                      <a:moveTo>
                        <a:pt x="0" y="0"/>
                      </a:moveTo>
                      <a:lnTo>
                        <a:pt x="0" y="6107"/>
                      </a:lnTo>
                      <a:lnTo>
                        <a:pt x="7080" y="6107"/>
                      </a:lnTo>
                      <a:lnTo>
                        <a:pt x="70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179;p41">
                  <a:extLst>
                    <a:ext uri="{FF2B5EF4-FFF2-40B4-BE49-F238E27FC236}">
                      <a16:creationId xmlns:a16="http://schemas.microsoft.com/office/drawing/2014/main" id="{7748A9FB-12D3-8325-788C-40124E011BE5}"/>
                    </a:ext>
                  </a:extLst>
                </p:cNvPr>
                <p:cNvSpPr/>
                <p:nvPr/>
              </p:nvSpPr>
              <p:spPr>
                <a:xfrm>
                  <a:off x="2470956" y="2806654"/>
                  <a:ext cx="675814" cy="214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1689" extrusionOk="0">
                      <a:moveTo>
                        <a:pt x="0" y="1"/>
                      </a:moveTo>
                      <a:lnTo>
                        <a:pt x="0" y="1689"/>
                      </a:lnTo>
                      <a:lnTo>
                        <a:pt x="5322" y="1689"/>
                      </a:lnTo>
                      <a:lnTo>
                        <a:pt x="532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180;p41">
                  <a:extLst>
                    <a:ext uri="{FF2B5EF4-FFF2-40B4-BE49-F238E27FC236}">
                      <a16:creationId xmlns:a16="http://schemas.microsoft.com/office/drawing/2014/main" id="{8D9D6DD4-48F8-9756-852C-1E9F193428DF}"/>
                    </a:ext>
                  </a:extLst>
                </p:cNvPr>
                <p:cNvSpPr/>
                <p:nvPr/>
              </p:nvSpPr>
              <p:spPr>
                <a:xfrm>
                  <a:off x="2470956" y="3275613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3"/>
                      </a:lnTo>
                      <a:lnTo>
                        <a:pt x="5322" y="363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181;p41">
                  <a:extLst>
                    <a:ext uri="{FF2B5EF4-FFF2-40B4-BE49-F238E27FC236}">
                      <a16:creationId xmlns:a16="http://schemas.microsoft.com/office/drawing/2014/main" id="{0E3C1F7B-4BAF-8E14-892F-24178F2FF0AC}"/>
                    </a:ext>
                  </a:extLst>
                </p:cNvPr>
                <p:cNvSpPr/>
                <p:nvPr/>
              </p:nvSpPr>
              <p:spPr>
                <a:xfrm>
                  <a:off x="2470956" y="3168437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4"/>
                      </a:lnTo>
                      <a:lnTo>
                        <a:pt x="5322" y="364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182;p41">
                  <a:extLst>
                    <a:ext uri="{FF2B5EF4-FFF2-40B4-BE49-F238E27FC236}">
                      <a16:creationId xmlns:a16="http://schemas.microsoft.com/office/drawing/2014/main" id="{7E7608F9-5198-9B70-61C1-886F4E821791}"/>
                    </a:ext>
                  </a:extLst>
                </p:cNvPr>
                <p:cNvSpPr/>
                <p:nvPr/>
              </p:nvSpPr>
              <p:spPr>
                <a:xfrm>
                  <a:off x="2405950" y="844850"/>
                  <a:ext cx="300303" cy="605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2450" y="4772"/>
                      </a:lnTo>
                      <a:lnTo>
                        <a:pt x="175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183;p41">
                  <a:extLst>
                    <a:ext uri="{FF2B5EF4-FFF2-40B4-BE49-F238E27FC236}">
                      <a16:creationId xmlns:a16="http://schemas.microsoft.com/office/drawing/2014/main" id="{4B0C4AA7-351E-0AD0-A688-6293C91F9FF9}"/>
                    </a:ext>
                  </a:extLst>
                </p:cNvPr>
                <p:cNvSpPr/>
                <p:nvPr/>
              </p:nvSpPr>
              <p:spPr>
                <a:xfrm>
                  <a:off x="2395018" y="844850"/>
                  <a:ext cx="147430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1161" y="4772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184;p41">
                  <a:extLst>
                    <a:ext uri="{FF2B5EF4-FFF2-40B4-BE49-F238E27FC236}">
                      <a16:creationId xmlns:a16="http://schemas.microsoft.com/office/drawing/2014/main" id="{97031EE2-2A74-9C58-D44D-365A5D13FDD2}"/>
                    </a:ext>
                  </a:extLst>
                </p:cNvPr>
                <p:cNvSpPr/>
                <p:nvPr/>
              </p:nvSpPr>
              <p:spPr>
                <a:xfrm>
                  <a:off x="2467908" y="844850"/>
                  <a:ext cx="165334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4772" extrusionOk="0">
                      <a:moveTo>
                        <a:pt x="364" y="1"/>
                      </a:moveTo>
                      <a:lnTo>
                        <a:pt x="1" y="4772"/>
                      </a:lnTo>
                      <a:lnTo>
                        <a:pt x="1302" y="4772"/>
                      </a:lnTo>
                      <a:lnTo>
                        <a:pt x="93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185;p41">
                  <a:extLst>
                    <a:ext uri="{FF2B5EF4-FFF2-40B4-BE49-F238E27FC236}">
                      <a16:creationId xmlns:a16="http://schemas.microsoft.com/office/drawing/2014/main" id="{5FC1B4F2-AD38-A85B-FECD-3BF8D2132280}"/>
                    </a:ext>
                  </a:extLst>
                </p:cNvPr>
                <p:cNvSpPr/>
                <p:nvPr/>
              </p:nvSpPr>
              <p:spPr>
                <a:xfrm>
                  <a:off x="2048218" y="2206900"/>
                  <a:ext cx="570163" cy="1491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11746" extrusionOk="0">
                      <a:moveTo>
                        <a:pt x="2368" y="0"/>
                      </a:moveTo>
                      <a:lnTo>
                        <a:pt x="2368" y="117"/>
                      </a:lnTo>
                      <a:cubicBezTo>
                        <a:pt x="2368" y="750"/>
                        <a:pt x="1911" y="1289"/>
                        <a:pt x="1290" y="1395"/>
                      </a:cubicBezTo>
                      <a:cubicBezTo>
                        <a:pt x="540" y="1524"/>
                        <a:pt x="0" y="2180"/>
                        <a:pt x="0" y="2930"/>
                      </a:cubicBezTo>
                      <a:lnTo>
                        <a:pt x="0" y="10186"/>
                      </a:lnTo>
                      <a:cubicBezTo>
                        <a:pt x="0" y="11042"/>
                        <a:pt x="692" y="11745"/>
                        <a:pt x="1559" y="11745"/>
                      </a:cubicBezTo>
                      <a:lnTo>
                        <a:pt x="3669" y="11745"/>
                      </a:lnTo>
                      <a:cubicBezTo>
                        <a:pt x="2814" y="11733"/>
                        <a:pt x="2110" y="11042"/>
                        <a:pt x="2110" y="10186"/>
                      </a:cubicBezTo>
                      <a:lnTo>
                        <a:pt x="2110" y="2930"/>
                      </a:lnTo>
                      <a:cubicBezTo>
                        <a:pt x="2110" y="2180"/>
                        <a:pt x="2661" y="1524"/>
                        <a:pt x="3400" y="1395"/>
                      </a:cubicBezTo>
                      <a:cubicBezTo>
                        <a:pt x="4033" y="1289"/>
                        <a:pt x="4490" y="750"/>
                        <a:pt x="4490" y="117"/>
                      </a:cubicBezTo>
                      <a:lnTo>
                        <a:pt x="449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186;p41">
                <a:extLst>
                  <a:ext uri="{FF2B5EF4-FFF2-40B4-BE49-F238E27FC236}">
                    <a16:creationId xmlns:a16="http://schemas.microsoft.com/office/drawing/2014/main" id="{827D998E-DCA4-942B-AF4E-529FC1AE6921}"/>
                  </a:ext>
                </a:extLst>
              </p:cNvPr>
              <p:cNvGrpSpPr/>
              <p:nvPr/>
            </p:nvGrpSpPr>
            <p:grpSpPr>
              <a:xfrm>
                <a:off x="1638909" y="1368802"/>
                <a:ext cx="1118598" cy="2629865"/>
                <a:chOff x="1954375" y="844850"/>
                <a:chExt cx="1213756" cy="2853586"/>
              </a:xfrm>
            </p:grpSpPr>
            <p:sp>
              <p:nvSpPr>
                <p:cNvPr id="8" name="Google Shape;1187;p41">
                  <a:extLst>
                    <a:ext uri="{FF2B5EF4-FFF2-40B4-BE49-F238E27FC236}">
                      <a16:creationId xmlns:a16="http://schemas.microsoft.com/office/drawing/2014/main" id="{1AEE064B-8950-978E-B6F3-DE727833F91F}"/>
                    </a:ext>
                  </a:extLst>
                </p:cNvPr>
                <p:cNvSpPr/>
                <p:nvPr/>
              </p:nvSpPr>
              <p:spPr>
                <a:xfrm>
                  <a:off x="2152347" y="1450699"/>
                  <a:ext cx="796450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5381" extrusionOk="0">
                      <a:moveTo>
                        <a:pt x="833" y="1"/>
                      </a:moveTo>
                      <a:cubicBezTo>
                        <a:pt x="376" y="1"/>
                        <a:pt x="1" y="364"/>
                        <a:pt x="1" y="821"/>
                      </a:cubicBezTo>
                      <a:lnTo>
                        <a:pt x="1" y="4548"/>
                      </a:lnTo>
                      <a:cubicBezTo>
                        <a:pt x="1" y="5017"/>
                        <a:pt x="376" y="5381"/>
                        <a:pt x="833" y="5381"/>
                      </a:cubicBezTo>
                      <a:lnTo>
                        <a:pt x="5440" y="5381"/>
                      </a:lnTo>
                      <a:cubicBezTo>
                        <a:pt x="5897" y="5381"/>
                        <a:pt x="6272" y="5017"/>
                        <a:pt x="6272" y="4548"/>
                      </a:cubicBezTo>
                      <a:lnTo>
                        <a:pt x="6272" y="821"/>
                      </a:lnTo>
                      <a:cubicBezTo>
                        <a:pt x="6272" y="364"/>
                        <a:pt x="5897" y="1"/>
                        <a:pt x="54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188;p41">
                  <a:extLst>
                    <a:ext uri="{FF2B5EF4-FFF2-40B4-BE49-F238E27FC236}">
                      <a16:creationId xmlns:a16="http://schemas.microsoft.com/office/drawing/2014/main" id="{6E7ED552-2E6E-D583-96CD-550F17D40E41}"/>
                    </a:ext>
                  </a:extLst>
                </p:cNvPr>
                <p:cNvSpPr/>
                <p:nvPr/>
              </p:nvSpPr>
              <p:spPr>
                <a:xfrm>
                  <a:off x="2130773" y="1450700"/>
                  <a:ext cx="487604" cy="68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" h="5381" extrusionOk="0">
                      <a:moveTo>
                        <a:pt x="599" y="1"/>
                      </a:moveTo>
                      <a:cubicBezTo>
                        <a:pt x="271" y="1"/>
                        <a:pt x="1" y="258"/>
                        <a:pt x="1" y="587"/>
                      </a:cubicBezTo>
                      <a:lnTo>
                        <a:pt x="1" y="4795"/>
                      </a:lnTo>
                      <a:cubicBezTo>
                        <a:pt x="1" y="5123"/>
                        <a:pt x="271" y="5381"/>
                        <a:pt x="599" y="5381"/>
                      </a:cubicBezTo>
                      <a:lnTo>
                        <a:pt x="2568" y="5381"/>
                      </a:lnTo>
                      <a:cubicBezTo>
                        <a:pt x="2896" y="5381"/>
                        <a:pt x="3166" y="5123"/>
                        <a:pt x="3166" y="4795"/>
                      </a:cubicBezTo>
                      <a:lnTo>
                        <a:pt x="3166" y="587"/>
                      </a:lnTo>
                      <a:cubicBezTo>
                        <a:pt x="3166" y="258"/>
                        <a:pt x="2896" y="1"/>
                        <a:pt x="25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189;p41">
                  <a:extLst>
                    <a:ext uri="{FF2B5EF4-FFF2-40B4-BE49-F238E27FC236}">
                      <a16:creationId xmlns:a16="http://schemas.microsoft.com/office/drawing/2014/main" id="{20F431E4-FADB-6DF1-6F9F-3E228DC2337E}"/>
                    </a:ext>
                  </a:extLst>
                </p:cNvPr>
                <p:cNvSpPr/>
                <p:nvPr/>
              </p:nvSpPr>
              <p:spPr>
                <a:xfrm>
                  <a:off x="2381684" y="1450699"/>
                  <a:ext cx="337907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" h="5381" extrusionOk="0">
                      <a:moveTo>
                        <a:pt x="539" y="1"/>
                      </a:moveTo>
                      <a:cubicBezTo>
                        <a:pt x="234" y="1"/>
                        <a:pt x="0" y="235"/>
                        <a:pt x="0" y="540"/>
                      </a:cubicBezTo>
                      <a:lnTo>
                        <a:pt x="0" y="4842"/>
                      </a:lnTo>
                      <a:cubicBezTo>
                        <a:pt x="0" y="5146"/>
                        <a:pt x="234" y="5381"/>
                        <a:pt x="539" y="5381"/>
                      </a:cubicBezTo>
                      <a:lnTo>
                        <a:pt x="2122" y="5381"/>
                      </a:lnTo>
                      <a:cubicBezTo>
                        <a:pt x="2415" y="5381"/>
                        <a:pt x="2661" y="5146"/>
                        <a:pt x="2661" y="4842"/>
                      </a:cubicBezTo>
                      <a:lnTo>
                        <a:pt x="2661" y="540"/>
                      </a:lnTo>
                      <a:cubicBezTo>
                        <a:pt x="2661" y="235"/>
                        <a:pt x="2415" y="1"/>
                        <a:pt x="21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190;p41">
                  <a:extLst>
                    <a:ext uri="{FF2B5EF4-FFF2-40B4-BE49-F238E27FC236}">
                      <a16:creationId xmlns:a16="http://schemas.microsoft.com/office/drawing/2014/main" id="{6BBB38A6-1D2F-F262-59EA-3994A6A2BABB}"/>
                    </a:ext>
                  </a:extLst>
                </p:cNvPr>
                <p:cNvSpPr/>
                <p:nvPr/>
              </p:nvSpPr>
              <p:spPr>
                <a:xfrm>
                  <a:off x="2255079" y="2133883"/>
                  <a:ext cx="589591" cy="7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564" extrusionOk="0">
                      <a:moveTo>
                        <a:pt x="1" y="1"/>
                      </a:moveTo>
                      <a:lnTo>
                        <a:pt x="1" y="563"/>
                      </a:lnTo>
                      <a:lnTo>
                        <a:pt x="4642" y="563"/>
                      </a:lnTo>
                      <a:lnTo>
                        <a:pt x="46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191;p41">
                  <a:extLst>
                    <a:ext uri="{FF2B5EF4-FFF2-40B4-BE49-F238E27FC236}">
                      <a16:creationId xmlns:a16="http://schemas.microsoft.com/office/drawing/2014/main" id="{EDD6162C-9816-FA2C-5E15-0C0917674E57}"/>
                    </a:ext>
                  </a:extLst>
                </p:cNvPr>
                <p:cNvSpPr/>
                <p:nvPr/>
              </p:nvSpPr>
              <p:spPr>
                <a:xfrm>
                  <a:off x="1954375" y="2206900"/>
                  <a:ext cx="1192389" cy="1491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0" h="11746" extrusionOk="0">
                      <a:moveTo>
                        <a:pt x="2380" y="0"/>
                      </a:moveTo>
                      <a:lnTo>
                        <a:pt x="2380" y="117"/>
                      </a:lnTo>
                      <a:cubicBezTo>
                        <a:pt x="2380" y="750"/>
                        <a:pt x="1923" y="1289"/>
                        <a:pt x="1290" y="1395"/>
                      </a:cubicBezTo>
                      <a:cubicBezTo>
                        <a:pt x="552" y="1524"/>
                        <a:pt x="1" y="2180"/>
                        <a:pt x="1" y="2930"/>
                      </a:cubicBezTo>
                      <a:lnTo>
                        <a:pt x="1" y="10186"/>
                      </a:lnTo>
                      <a:cubicBezTo>
                        <a:pt x="1" y="11042"/>
                        <a:pt x="704" y="11745"/>
                        <a:pt x="1560" y="11745"/>
                      </a:cubicBezTo>
                      <a:lnTo>
                        <a:pt x="7831" y="11745"/>
                      </a:lnTo>
                      <a:cubicBezTo>
                        <a:pt x="8698" y="11745"/>
                        <a:pt x="9390" y="11042"/>
                        <a:pt x="9390" y="10186"/>
                      </a:cubicBezTo>
                      <a:lnTo>
                        <a:pt x="9390" y="2930"/>
                      </a:lnTo>
                      <a:cubicBezTo>
                        <a:pt x="9390" y="2169"/>
                        <a:pt x="8839" y="1524"/>
                        <a:pt x="8089" y="1395"/>
                      </a:cubicBezTo>
                      <a:cubicBezTo>
                        <a:pt x="7468" y="1289"/>
                        <a:pt x="7010" y="750"/>
                        <a:pt x="7010" y="117"/>
                      </a:cubicBezTo>
                      <a:lnTo>
                        <a:pt x="70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192;p41">
                  <a:extLst>
                    <a:ext uri="{FF2B5EF4-FFF2-40B4-BE49-F238E27FC236}">
                      <a16:creationId xmlns:a16="http://schemas.microsoft.com/office/drawing/2014/main" id="{AA748B59-A54A-E220-2304-7CDF409F5409}"/>
                    </a:ext>
                  </a:extLst>
                </p:cNvPr>
                <p:cNvSpPr/>
                <p:nvPr/>
              </p:nvSpPr>
              <p:spPr>
                <a:xfrm>
                  <a:off x="2247714" y="2718899"/>
                  <a:ext cx="920418" cy="7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6108" extrusionOk="0">
                      <a:moveTo>
                        <a:pt x="0" y="0"/>
                      </a:moveTo>
                      <a:lnTo>
                        <a:pt x="0" y="6107"/>
                      </a:lnTo>
                      <a:lnTo>
                        <a:pt x="7080" y="6107"/>
                      </a:lnTo>
                      <a:lnTo>
                        <a:pt x="708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193;p41">
                  <a:extLst>
                    <a:ext uri="{FF2B5EF4-FFF2-40B4-BE49-F238E27FC236}">
                      <a16:creationId xmlns:a16="http://schemas.microsoft.com/office/drawing/2014/main" id="{03FCAD7B-8D5A-E24D-637E-6CAD15A85F9F}"/>
                    </a:ext>
                  </a:extLst>
                </p:cNvPr>
                <p:cNvSpPr/>
                <p:nvPr/>
              </p:nvSpPr>
              <p:spPr>
                <a:xfrm>
                  <a:off x="2470956" y="2806654"/>
                  <a:ext cx="675814" cy="214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1689" extrusionOk="0">
                      <a:moveTo>
                        <a:pt x="0" y="1"/>
                      </a:moveTo>
                      <a:lnTo>
                        <a:pt x="0" y="1689"/>
                      </a:lnTo>
                      <a:lnTo>
                        <a:pt x="5322" y="1689"/>
                      </a:lnTo>
                      <a:lnTo>
                        <a:pt x="53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194;p41">
                  <a:extLst>
                    <a:ext uri="{FF2B5EF4-FFF2-40B4-BE49-F238E27FC236}">
                      <a16:creationId xmlns:a16="http://schemas.microsoft.com/office/drawing/2014/main" id="{CE816DC2-1F9C-08BA-ECB8-A15614E3FD76}"/>
                    </a:ext>
                  </a:extLst>
                </p:cNvPr>
                <p:cNvSpPr/>
                <p:nvPr/>
              </p:nvSpPr>
              <p:spPr>
                <a:xfrm>
                  <a:off x="2470956" y="3275613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3"/>
                      </a:lnTo>
                      <a:lnTo>
                        <a:pt x="5322" y="363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195;p41">
                  <a:extLst>
                    <a:ext uri="{FF2B5EF4-FFF2-40B4-BE49-F238E27FC236}">
                      <a16:creationId xmlns:a16="http://schemas.microsoft.com/office/drawing/2014/main" id="{F368D589-B352-5B1B-CF7F-150F6B455680}"/>
                    </a:ext>
                  </a:extLst>
                </p:cNvPr>
                <p:cNvSpPr/>
                <p:nvPr/>
              </p:nvSpPr>
              <p:spPr>
                <a:xfrm>
                  <a:off x="2470956" y="3168437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4"/>
                      </a:lnTo>
                      <a:lnTo>
                        <a:pt x="5322" y="364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196;p41">
                  <a:extLst>
                    <a:ext uri="{FF2B5EF4-FFF2-40B4-BE49-F238E27FC236}">
                      <a16:creationId xmlns:a16="http://schemas.microsoft.com/office/drawing/2014/main" id="{3F3F8F91-6840-BD57-2A6A-4902A990C912}"/>
                    </a:ext>
                  </a:extLst>
                </p:cNvPr>
                <p:cNvSpPr/>
                <p:nvPr/>
              </p:nvSpPr>
              <p:spPr>
                <a:xfrm>
                  <a:off x="2405950" y="844850"/>
                  <a:ext cx="300303" cy="605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2450" y="4772"/>
                      </a:lnTo>
                      <a:lnTo>
                        <a:pt x="17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197;p41">
                  <a:extLst>
                    <a:ext uri="{FF2B5EF4-FFF2-40B4-BE49-F238E27FC236}">
                      <a16:creationId xmlns:a16="http://schemas.microsoft.com/office/drawing/2014/main" id="{40E73876-688C-38B2-3A11-35E646EE2A8B}"/>
                    </a:ext>
                  </a:extLst>
                </p:cNvPr>
                <p:cNvSpPr/>
                <p:nvPr/>
              </p:nvSpPr>
              <p:spPr>
                <a:xfrm>
                  <a:off x="2395018" y="844850"/>
                  <a:ext cx="147430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1161" y="4772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198;p41">
                  <a:extLst>
                    <a:ext uri="{FF2B5EF4-FFF2-40B4-BE49-F238E27FC236}">
                      <a16:creationId xmlns:a16="http://schemas.microsoft.com/office/drawing/2014/main" id="{EE8BF6B0-19EB-BA55-52D4-C8ABFF6A2BD4}"/>
                    </a:ext>
                  </a:extLst>
                </p:cNvPr>
                <p:cNvSpPr/>
                <p:nvPr/>
              </p:nvSpPr>
              <p:spPr>
                <a:xfrm>
                  <a:off x="2467908" y="844850"/>
                  <a:ext cx="165334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4772" extrusionOk="0">
                      <a:moveTo>
                        <a:pt x="364" y="1"/>
                      </a:moveTo>
                      <a:lnTo>
                        <a:pt x="1" y="4772"/>
                      </a:lnTo>
                      <a:lnTo>
                        <a:pt x="1302" y="4772"/>
                      </a:lnTo>
                      <a:lnTo>
                        <a:pt x="93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1199;p41">
              <a:extLst>
                <a:ext uri="{FF2B5EF4-FFF2-40B4-BE49-F238E27FC236}">
                  <a16:creationId xmlns:a16="http://schemas.microsoft.com/office/drawing/2014/main" id="{FA7BB99C-8AC7-8C47-C93A-B64C7DD07F98}"/>
                </a:ext>
              </a:extLst>
            </p:cNvPr>
            <p:cNvSpPr/>
            <p:nvPr/>
          </p:nvSpPr>
          <p:spPr>
            <a:xfrm>
              <a:off x="1638895" y="1788163"/>
              <a:ext cx="525476" cy="1374634"/>
            </a:xfrm>
            <a:custGeom>
              <a:avLst/>
              <a:gdLst/>
              <a:ahLst/>
              <a:cxnLst/>
              <a:rect l="l" t="t" r="r" b="b"/>
              <a:pathLst>
                <a:path w="4490" h="11746" extrusionOk="0">
                  <a:moveTo>
                    <a:pt x="2368" y="0"/>
                  </a:moveTo>
                  <a:lnTo>
                    <a:pt x="2368" y="117"/>
                  </a:lnTo>
                  <a:cubicBezTo>
                    <a:pt x="2368" y="750"/>
                    <a:pt x="1911" y="1289"/>
                    <a:pt x="1290" y="1395"/>
                  </a:cubicBezTo>
                  <a:cubicBezTo>
                    <a:pt x="540" y="1524"/>
                    <a:pt x="0" y="2180"/>
                    <a:pt x="0" y="2930"/>
                  </a:cubicBezTo>
                  <a:lnTo>
                    <a:pt x="0" y="10186"/>
                  </a:lnTo>
                  <a:cubicBezTo>
                    <a:pt x="0" y="11042"/>
                    <a:pt x="692" y="11745"/>
                    <a:pt x="1559" y="11745"/>
                  </a:cubicBezTo>
                  <a:lnTo>
                    <a:pt x="3669" y="11745"/>
                  </a:lnTo>
                  <a:cubicBezTo>
                    <a:pt x="2814" y="11733"/>
                    <a:pt x="2110" y="11042"/>
                    <a:pt x="2110" y="10186"/>
                  </a:cubicBezTo>
                  <a:lnTo>
                    <a:pt x="2110" y="2930"/>
                  </a:lnTo>
                  <a:cubicBezTo>
                    <a:pt x="2110" y="2180"/>
                    <a:pt x="2661" y="1524"/>
                    <a:pt x="3400" y="1395"/>
                  </a:cubicBezTo>
                  <a:cubicBezTo>
                    <a:pt x="4033" y="1289"/>
                    <a:pt x="4490" y="750"/>
                    <a:pt x="4490" y="117"/>
                  </a:cubicBezTo>
                  <a:lnTo>
                    <a:pt x="449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205;p42">
            <a:extLst>
              <a:ext uri="{FF2B5EF4-FFF2-40B4-BE49-F238E27FC236}">
                <a16:creationId xmlns:a16="http://schemas.microsoft.com/office/drawing/2014/main" id="{523D087F-BCAE-D94A-625C-178EA72E422C}"/>
              </a:ext>
            </a:extLst>
          </p:cNvPr>
          <p:cNvSpPr txBox="1">
            <a:spLocks/>
          </p:cNvSpPr>
          <p:nvPr/>
        </p:nvSpPr>
        <p:spPr>
          <a:xfrm>
            <a:off x="469127" y="3581515"/>
            <a:ext cx="7326171" cy="13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iro"/>
              <a:buNone/>
              <a:defRPr sz="30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supervised by,</a:t>
            </a:r>
          </a:p>
          <a:p>
            <a:pPr marL="0" indent="0" algn="l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Sadah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Anjum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marL="0" indent="0"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(CSE),BUBT</a:t>
            </a:r>
          </a:p>
        </p:txBody>
      </p:sp>
    </p:spTree>
    <p:extLst>
      <p:ext uri="{BB962C8B-B14F-4D97-AF65-F5344CB8AC3E}">
        <p14:creationId xmlns:p14="http://schemas.microsoft.com/office/powerpoint/2010/main" val="349129173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54"/>
          <p:cNvSpPr txBox="1">
            <a:spLocks noGrp="1"/>
          </p:cNvSpPr>
          <p:nvPr>
            <p:ph type="title"/>
          </p:nvPr>
        </p:nvSpPr>
        <p:spPr>
          <a:xfrm>
            <a:off x="707175" y="457200"/>
            <a:ext cx="7729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Table Of Contents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13" name="Google Shape;1813;p54"/>
          <p:cNvSpPr txBox="1">
            <a:spLocks noGrp="1"/>
          </p:cNvSpPr>
          <p:nvPr>
            <p:ph type="subTitle" idx="1"/>
          </p:nvPr>
        </p:nvSpPr>
        <p:spPr>
          <a:xfrm>
            <a:off x="1321447" y="1896331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Intoduction</a:t>
            </a:r>
            <a:endParaRPr dirty="0"/>
          </a:p>
        </p:txBody>
      </p:sp>
      <p:sp>
        <p:nvSpPr>
          <p:cNvPr id="1815" name="Google Shape;1815;p54"/>
          <p:cNvSpPr txBox="1">
            <a:spLocks noGrp="1"/>
          </p:cNvSpPr>
          <p:nvPr>
            <p:ph type="subTitle" idx="3"/>
          </p:nvPr>
        </p:nvSpPr>
        <p:spPr>
          <a:xfrm>
            <a:off x="3893502" y="3543199"/>
            <a:ext cx="2299492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Critical Challenges</a:t>
            </a:r>
            <a:endParaRPr dirty="0"/>
          </a:p>
        </p:txBody>
      </p:sp>
      <p:sp>
        <p:nvSpPr>
          <p:cNvPr id="1817" name="Google Shape;1817;p54"/>
          <p:cNvSpPr txBox="1">
            <a:spLocks noGrp="1"/>
          </p:cNvSpPr>
          <p:nvPr>
            <p:ph type="subTitle" idx="5"/>
          </p:nvPr>
        </p:nvSpPr>
        <p:spPr>
          <a:xfrm>
            <a:off x="3987076" y="1885673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819" name="Google Shape;1819;p54"/>
          <p:cNvSpPr txBox="1">
            <a:spLocks noGrp="1"/>
          </p:cNvSpPr>
          <p:nvPr>
            <p:ph type="subTitle" idx="7"/>
          </p:nvPr>
        </p:nvSpPr>
        <p:spPr>
          <a:xfrm>
            <a:off x="6804987" y="1869799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821" name="Google Shape;1821;p54"/>
          <p:cNvSpPr txBox="1">
            <a:spLocks noGrp="1"/>
          </p:cNvSpPr>
          <p:nvPr>
            <p:ph type="subTitle" idx="9"/>
          </p:nvPr>
        </p:nvSpPr>
        <p:spPr>
          <a:xfrm>
            <a:off x="6818682" y="3543199"/>
            <a:ext cx="1706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823" name="Google Shape;1823;p54"/>
          <p:cNvSpPr txBox="1">
            <a:spLocks noGrp="1"/>
          </p:cNvSpPr>
          <p:nvPr>
            <p:ph type="subTitle" idx="14"/>
          </p:nvPr>
        </p:nvSpPr>
        <p:spPr>
          <a:xfrm>
            <a:off x="1207610" y="3514132"/>
            <a:ext cx="2162193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grpSp>
        <p:nvGrpSpPr>
          <p:cNvPr id="1825" name="Google Shape;1825;p54"/>
          <p:cNvGrpSpPr/>
          <p:nvPr/>
        </p:nvGrpSpPr>
        <p:grpSpPr>
          <a:xfrm>
            <a:off x="801619" y="3460283"/>
            <a:ext cx="289962" cy="352833"/>
            <a:chOff x="-24709100" y="3888875"/>
            <a:chExt cx="243400" cy="296175"/>
          </a:xfrm>
        </p:grpSpPr>
        <p:sp>
          <p:nvSpPr>
            <p:cNvPr id="1826" name="Google Shape;1826;p54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54"/>
          <p:cNvGrpSpPr/>
          <p:nvPr/>
        </p:nvGrpSpPr>
        <p:grpSpPr>
          <a:xfrm>
            <a:off x="6222422" y="3461920"/>
            <a:ext cx="380769" cy="349557"/>
            <a:chOff x="-22863675" y="3131775"/>
            <a:chExt cx="299300" cy="293425"/>
          </a:xfrm>
        </p:grpSpPr>
        <p:sp>
          <p:nvSpPr>
            <p:cNvPr id="1830" name="Google Shape;1830;p54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3" name="Google Shape;1833;p54"/>
          <p:cNvGrpSpPr/>
          <p:nvPr/>
        </p:nvGrpSpPr>
        <p:grpSpPr>
          <a:xfrm>
            <a:off x="832578" y="1855161"/>
            <a:ext cx="228045" cy="351880"/>
            <a:chOff x="-28032075" y="3916450"/>
            <a:chExt cx="191425" cy="295375"/>
          </a:xfrm>
        </p:grpSpPr>
        <p:sp>
          <p:nvSpPr>
            <p:cNvPr id="1834" name="Google Shape;1834;p54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7" name="Google Shape;1837;p54"/>
          <p:cNvGrpSpPr/>
          <p:nvPr/>
        </p:nvGrpSpPr>
        <p:grpSpPr>
          <a:xfrm>
            <a:off x="6240141" y="1854684"/>
            <a:ext cx="345328" cy="352833"/>
            <a:chOff x="-24353875" y="3147725"/>
            <a:chExt cx="289875" cy="296175"/>
          </a:xfrm>
        </p:grpSpPr>
        <p:sp>
          <p:nvSpPr>
            <p:cNvPr id="1838" name="Google Shape;1838;p54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4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54"/>
          <p:cNvGrpSpPr/>
          <p:nvPr/>
        </p:nvGrpSpPr>
        <p:grpSpPr>
          <a:xfrm>
            <a:off x="3515168" y="3461057"/>
            <a:ext cx="356556" cy="351285"/>
            <a:chOff x="-25465200" y="3916150"/>
            <a:chExt cx="299300" cy="294875"/>
          </a:xfrm>
        </p:grpSpPr>
        <p:sp>
          <p:nvSpPr>
            <p:cNvPr id="1841" name="Google Shape;1841;p54"/>
            <p:cNvSpPr/>
            <p:nvPr/>
          </p:nvSpPr>
          <p:spPr>
            <a:xfrm>
              <a:off x="-25316350" y="3916150"/>
              <a:ext cx="150450" cy="149175"/>
            </a:xfrm>
            <a:custGeom>
              <a:avLst/>
              <a:gdLst/>
              <a:ahLst/>
              <a:cxnLst/>
              <a:rect l="l" t="t" r="r" b="b"/>
              <a:pathLst>
                <a:path w="6018" h="5967" extrusionOk="0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-25465200" y="4003875"/>
              <a:ext cx="208725" cy="207150"/>
            </a:xfrm>
            <a:custGeom>
              <a:avLst/>
              <a:gdLst/>
              <a:ahLst/>
              <a:cxnLst/>
              <a:rect l="l" t="t" r="r" b="b"/>
              <a:pathLst>
                <a:path w="8349" h="8286" extrusionOk="0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3" name="Google Shape;1843;p54"/>
          <p:cNvGrpSpPr/>
          <p:nvPr/>
        </p:nvGrpSpPr>
        <p:grpSpPr>
          <a:xfrm>
            <a:off x="3516643" y="1854818"/>
            <a:ext cx="353757" cy="352565"/>
            <a:chOff x="-26980600" y="3175500"/>
            <a:chExt cx="296950" cy="295950"/>
          </a:xfrm>
        </p:grpSpPr>
        <p:sp>
          <p:nvSpPr>
            <p:cNvPr id="1844" name="Google Shape;1844;p54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7" name="Google Shape;1847;p54"/>
          <p:cNvSpPr/>
          <p:nvPr/>
        </p:nvSpPr>
        <p:spPr>
          <a:xfrm>
            <a:off x="698058" y="2374850"/>
            <a:ext cx="497104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54"/>
          <p:cNvSpPr/>
          <p:nvPr/>
        </p:nvSpPr>
        <p:spPr>
          <a:xfrm>
            <a:off x="698058" y="3937150"/>
            <a:ext cx="497104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54"/>
          <p:cNvSpPr/>
          <p:nvPr/>
        </p:nvSpPr>
        <p:spPr>
          <a:xfrm>
            <a:off x="3425196" y="2374850"/>
            <a:ext cx="497104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54"/>
          <p:cNvSpPr/>
          <p:nvPr/>
        </p:nvSpPr>
        <p:spPr>
          <a:xfrm>
            <a:off x="3425121" y="3937150"/>
            <a:ext cx="497104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54"/>
          <p:cNvSpPr/>
          <p:nvPr/>
        </p:nvSpPr>
        <p:spPr>
          <a:xfrm>
            <a:off x="6164271" y="2374850"/>
            <a:ext cx="497104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54"/>
          <p:cNvSpPr/>
          <p:nvPr/>
        </p:nvSpPr>
        <p:spPr>
          <a:xfrm>
            <a:off x="6164271" y="3937150"/>
            <a:ext cx="497104" cy="121825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 flipH="1">
            <a:off x="367137" y="1285369"/>
            <a:ext cx="14187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1142" name="Google Shape;1142;p40"/>
          <p:cNvSpPr txBox="1">
            <a:spLocks noGrp="1"/>
          </p:cNvSpPr>
          <p:nvPr>
            <p:ph type="subTitle" idx="1"/>
          </p:nvPr>
        </p:nvSpPr>
        <p:spPr>
          <a:xfrm>
            <a:off x="0" y="2192683"/>
            <a:ext cx="2095661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MediBox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is an automatic system that can dispense pills to the right patient at the right time automatically.</a:t>
            </a:r>
            <a:endParaRPr dirty="0"/>
          </a:p>
        </p:txBody>
      </p:sp>
      <p:sp>
        <p:nvSpPr>
          <p:cNvPr id="1144" name="Google Shape;1144;p40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 flipH="1">
            <a:off x="2397257" y="1363686"/>
            <a:ext cx="14187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sp>
        <p:nvSpPr>
          <p:cNvPr id="1145" name="Google Shape;1145;p40"/>
          <p:cNvSpPr txBox="1">
            <a:spLocks noGrp="1"/>
          </p:cNvSpPr>
          <p:nvPr>
            <p:ph type="subTitle" idx="4"/>
          </p:nvPr>
        </p:nvSpPr>
        <p:spPr>
          <a:xfrm>
            <a:off x="2095661" y="2230657"/>
            <a:ext cx="2021892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device alerts the patient before the designated time for taking the pills.</a:t>
            </a:r>
            <a:endParaRPr dirty="0"/>
          </a:p>
        </p:txBody>
      </p:sp>
      <p:sp>
        <p:nvSpPr>
          <p:cNvPr id="1147" name="Google Shape;1147;p40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 flipH="1">
            <a:off x="4180799" y="1343278"/>
            <a:ext cx="14187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1148" name="Google Shape;1148;p40"/>
          <p:cNvSpPr txBox="1">
            <a:spLocks noGrp="1"/>
          </p:cNvSpPr>
          <p:nvPr>
            <p:ph type="subTitle" idx="7"/>
          </p:nvPr>
        </p:nvSpPr>
        <p:spPr>
          <a:xfrm>
            <a:off x="4140930" y="2036969"/>
            <a:ext cx="1846401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patient can receive notifications and reminders.</a:t>
            </a:r>
            <a:endParaRPr dirty="0"/>
          </a:p>
        </p:txBody>
      </p:sp>
      <p:sp>
        <p:nvSpPr>
          <p:cNvPr id="1150" name="Google Shape;1150;p40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 flipH="1">
            <a:off x="4826903" y="3463011"/>
            <a:ext cx="14187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</a:t>
            </a:r>
            <a:endParaRPr sz="3200" dirty="0"/>
          </a:p>
        </p:txBody>
      </p:sp>
      <p:sp>
        <p:nvSpPr>
          <p:cNvPr id="1151" name="Google Shape;1151;p40"/>
          <p:cNvSpPr txBox="1">
            <a:spLocks noGrp="1"/>
          </p:cNvSpPr>
          <p:nvPr>
            <p:ph type="subTitle" idx="13"/>
          </p:nvPr>
        </p:nvSpPr>
        <p:spPr>
          <a:xfrm>
            <a:off x="4500438" y="3985541"/>
            <a:ext cx="2422703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Implementing robust encryption and decryption algorithms for data security.</a:t>
            </a:r>
            <a:endParaRPr dirty="0"/>
          </a:p>
        </p:txBody>
      </p:sp>
      <p:sp>
        <p:nvSpPr>
          <p:cNvPr id="1153" name="Google Shape;1153;p40"/>
          <p:cNvSpPr/>
          <p:nvPr/>
        </p:nvSpPr>
        <p:spPr>
          <a:xfrm>
            <a:off x="140257" y="3287139"/>
            <a:ext cx="5536974" cy="10203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0"/>
          <p:cNvSpPr/>
          <p:nvPr/>
        </p:nvSpPr>
        <p:spPr>
          <a:xfrm>
            <a:off x="4826903" y="4737041"/>
            <a:ext cx="4285726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40"/>
          <p:cNvGrpSpPr/>
          <p:nvPr/>
        </p:nvGrpSpPr>
        <p:grpSpPr>
          <a:xfrm>
            <a:off x="951642" y="4106696"/>
            <a:ext cx="432684" cy="935887"/>
            <a:chOff x="-1506991" y="2132324"/>
            <a:chExt cx="351490" cy="760266"/>
          </a:xfrm>
        </p:grpSpPr>
        <p:sp>
          <p:nvSpPr>
            <p:cNvPr id="1156" name="Google Shape;1156;p40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40"/>
          <p:cNvGrpSpPr/>
          <p:nvPr/>
        </p:nvGrpSpPr>
        <p:grpSpPr>
          <a:xfrm>
            <a:off x="1521219" y="4367518"/>
            <a:ext cx="298857" cy="675214"/>
            <a:chOff x="-3682431" y="3081530"/>
            <a:chExt cx="298857" cy="675214"/>
          </a:xfrm>
        </p:grpSpPr>
        <p:sp>
          <p:nvSpPr>
            <p:cNvPr id="1161" name="Google Shape;1161;p40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41;p40">
            <a:hlinkClick r:id="rId3" action="ppaction://hlinksldjump"/>
            <a:extLst>
              <a:ext uri="{FF2B5EF4-FFF2-40B4-BE49-F238E27FC236}">
                <a16:creationId xmlns:a16="http://schemas.microsoft.com/office/drawing/2014/main" id="{CE2B9392-A62D-6851-1489-850382F6EC4B}"/>
              </a:ext>
            </a:extLst>
          </p:cNvPr>
          <p:cNvSpPr txBox="1">
            <a:spLocks/>
          </p:cNvSpPr>
          <p:nvPr/>
        </p:nvSpPr>
        <p:spPr>
          <a:xfrm flipH="1">
            <a:off x="951642" y="345558"/>
            <a:ext cx="4192964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Cairo"/>
              <a:buNone/>
              <a:defRPr sz="4500" b="1" i="0" u="none" strike="noStrike" cap="none">
                <a:solidFill>
                  <a:schemeClr val="accent4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685800" indent="-685800">
              <a:buFont typeface="Wingdings" panose="05000000000000000000" pitchFamily="2" charset="2"/>
              <a:buChar char="Ø"/>
            </a:pPr>
            <a:r>
              <a:rPr lang="en" dirty="0"/>
              <a:t>Introduction</a:t>
            </a:r>
          </a:p>
        </p:txBody>
      </p:sp>
      <p:sp>
        <p:nvSpPr>
          <p:cNvPr id="11" name="Google Shape;1150;p40">
            <a:hlinkClick r:id="" action="ppaction://noaction"/>
            <a:extLst>
              <a:ext uri="{FF2B5EF4-FFF2-40B4-BE49-F238E27FC236}">
                <a16:creationId xmlns:a16="http://schemas.microsoft.com/office/drawing/2014/main" id="{E9B346CB-7073-F6B9-594B-E4CD012A0198}"/>
              </a:ext>
            </a:extLst>
          </p:cNvPr>
          <p:cNvSpPr txBox="1">
            <a:spLocks/>
          </p:cNvSpPr>
          <p:nvPr/>
        </p:nvSpPr>
        <p:spPr>
          <a:xfrm flipH="1">
            <a:off x="7133853" y="3408791"/>
            <a:ext cx="14187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Cairo"/>
              <a:buNone/>
              <a:defRPr sz="4500" b="1" i="0" u="none" strike="noStrike" cap="none">
                <a:solidFill>
                  <a:schemeClr val="accent4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None/>
              <a:defRPr sz="2500" b="1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12" name="Google Shape;1151;p40">
            <a:extLst>
              <a:ext uri="{FF2B5EF4-FFF2-40B4-BE49-F238E27FC236}">
                <a16:creationId xmlns:a16="http://schemas.microsoft.com/office/drawing/2014/main" id="{11BAAEE3-B7F2-143E-DE78-8AFAB568D6DA}"/>
              </a:ext>
            </a:extLst>
          </p:cNvPr>
          <p:cNvSpPr txBox="1">
            <a:spLocks/>
          </p:cNvSpPr>
          <p:nvPr/>
        </p:nvSpPr>
        <p:spPr>
          <a:xfrm>
            <a:off x="7133853" y="3985541"/>
            <a:ext cx="15363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Here you could describe the topic of the section</a:t>
            </a:r>
          </a:p>
        </p:txBody>
      </p:sp>
      <p:grpSp>
        <p:nvGrpSpPr>
          <p:cNvPr id="13" name="Google Shape;1155;p40">
            <a:extLst>
              <a:ext uri="{FF2B5EF4-FFF2-40B4-BE49-F238E27FC236}">
                <a16:creationId xmlns:a16="http://schemas.microsoft.com/office/drawing/2014/main" id="{44CB97EC-C139-4992-EBAA-D9C7C55032E4}"/>
              </a:ext>
            </a:extLst>
          </p:cNvPr>
          <p:cNvGrpSpPr/>
          <p:nvPr/>
        </p:nvGrpSpPr>
        <p:grpSpPr>
          <a:xfrm>
            <a:off x="6687047" y="1431235"/>
            <a:ext cx="1379739" cy="1674847"/>
            <a:chOff x="-1506991" y="2132324"/>
            <a:chExt cx="351490" cy="760266"/>
          </a:xfrm>
        </p:grpSpPr>
        <p:sp>
          <p:nvSpPr>
            <p:cNvPr id="14" name="Google Shape;1156;p40">
              <a:extLst>
                <a:ext uri="{FF2B5EF4-FFF2-40B4-BE49-F238E27FC236}">
                  <a16:creationId xmlns:a16="http://schemas.microsoft.com/office/drawing/2014/main" id="{3932CDCF-A66E-780F-D3B6-7D5DD6F43C6B}"/>
                </a:ext>
              </a:extLst>
            </p:cNvPr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7;p40">
              <a:extLst>
                <a:ext uri="{FF2B5EF4-FFF2-40B4-BE49-F238E27FC236}">
                  <a16:creationId xmlns:a16="http://schemas.microsoft.com/office/drawing/2014/main" id="{BDD7E2BD-F7A5-6BD9-9D11-A672CFE3247F}"/>
                </a:ext>
              </a:extLst>
            </p:cNvPr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8;p40">
              <a:extLst>
                <a:ext uri="{FF2B5EF4-FFF2-40B4-BE49-F238E27FC236}">
                  <a16:creationId xmlns:a16="http://schemas.microsoft.com/office/drawing/2014/main" id="{D6B9E8CA-4112-FD19-6D70-E848671C5500}"/>
                </a:ext>
              </a:extLst>
            </p:cNvPr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9;p40">
              <a:extLst>
                <a:ext uri="{FF2B5EF4-FFF2-40B4-BE49-F238E27FC236}">
                  <a16:creationId xmlns:a16="http://schemas.microsoft.com/office/drawing/2014/main" id="{0A901D59-3AEB-6816-7D59-44DBBC321AC2}"/>
                </a:ext>
              </a:extLst>
            </p:cNvPr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160;p40">
            <a:extLst>
              <a:ext uri="{FF2B5EF4-FFF2-40B4-BE49-F238E27FC236}">
                <a16:creationId xmlns:a16="http://schemas.microsoft.com/office/drawing/2014/main" id="{AA34EEDF-0656-C47D-1975-AD12BF69F1C5}"/>
              </a:ext>
            </a:extLst>
          </p:cNvPr>
          <p:cNvGrpSpPr/>
          <p:nvPr/>
        </p:nvGrpSpPr>
        <p:grpSpPr>
          <a:xfrm>
            <a:off x="7520838" y="1868996"/>
            <a:ext cx="952992" cy="1405645"/>
            <a:chOff x="-3682431" y="3081530"/>
            <a:chExt cx="298857" cy="675214"/>
          </a:xfrm>
        </p:grpSpPr>
        <p:sp>
          <p:nvSpPr>
            <p:cNvPr id="19" name="Google Shape;1161;p40">
              <a:extLst>
                <a:ext uri="{FF2B5EF4-FFF2-40B4-BE49-F238E27FC236}">
                  <a16:creationId xmlns:a16="http://schemas.microsoft.com/office/drawing/2014/main" id="{34DFEE3E-4011-1D09-9C66-F9F1A7CB31F9}"/>
                </a:ext>
              </a:extLst>
            </p:cNvPr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2;p40">
              <a:extLst>
                <a:ext uri="{FF2B5EF4-FFF2-40B4-BE49-F238E27FC236}">
                  <a16:creationId xmlns:a16="http://schemas.microsoft.com/office/drawing/2014/main" id="{36ABBFA2-A5A7-8AAF-2F93-4E18AAF2589C}"/>
                </a:ext>
              </a:extLst>
            </p:cNvPr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3;p40">
              <a:extLst>
                <a:ext uri="{FF2B5EF4-FFF2-40B4-BE49-F238E27FC236}">
                  <a16:creationId xmlns:a16="http://schemas.microsoft.com/office/drawing/2014/main" id="{ED0B1300-3719-BA3D-1330-0A64F4D13E3C}"/>
                </a:ext>
              </a:extLst>
            </p:cNvPr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Google Shape;1248;p44"/>
          <p:cNvGrpSpPr/>
          <p:nvPr/>
        </p:nvGrpSpPr>
        <p:grpSpPr>
          <a:xfrm>
            <a:off x="326005" y="1886275"/>
            <a:ext cx="1661822" cy="2192735"/>
            <a:chOff x="854927" y="1817759"/>
            <a:chExt cx="2076588" cy="2532062"/>
          </a:xfrm>
        </p:grpSpPr>
        <p:sp>
          <p:nvSpPr>
            <p:cNvPr id="1249" name="Google Shape;1249;p44"/>
            <p:cNvSpPr/>
            <p:nvPr/>
          </p:nvSpPr>
          <p:spPr>
            <a:xfrm>
              <a:off x="921602" y="1865384"/>
              <a:ext cx="2009913" cy="2484437"/>
            </a:xfrm>
            <a:custGeom>
              <a:avLst/>
              <a:gdLst/>
              <a:ahLst/>
              <a:cxnLst/>
              <a:rect l="l" t="t" r="r" b="b"/>
              <a:pathLst>
                <a:path w="15638" h="19330" extrusionOk="0">
                  <a:moveTo>
                    <a:pt x="974" y="0"/>
                  </a:moveTo>
                  <a:cubicBezTo>
                    <a:pt x="435" y="0"/>
                    <a:pt x="1" y="434"/>
                    <a:pt x="1" y="973"/>
                  </a:cubicBezTo>
                  <a:lnTo>
                    <a:pt x="1" y="18344"/>
                  </a:lnTo>
                  <a:cubicBezTo>
                    <a:pt x="1" y="18884"/>
                    <a:pt x="435" y="19329"/>
                    <a:pt x="974" y="19329"/>
                  </a:cubicBezTo>
                  <a:lnTo>
                    <a:pt x="14665" y="19329"/>
                  </a:lnTo>
                  <a:cubicBezTo>
                    <a:pt x="15204" y="19329"/>
                    <a:pt x="15638" y="18884"/>
                    <a:pt x="15638" y="18344"/>
                  </a:cubicBezTo>
                  <a:lnTo>
                    <a:pt x="15638" y="973"/>
                  </a:lnTo>
                  <a:cubicBezTo>
                    <a:pt x="15638" y="434"/>
                    <a:pt x="15204" y="0"/>
                    <a:pt x="14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854927" y="1817759"/>
              <a:ext cx="2009913" cy="2484437"/>
            </a:xfrm>
            <a:custGeom>
              <a:avLst/>
              <a:gdLst/>
              <a:ahLst/>
              <a:cxnLst/>
              <a:rect l="l" t="t" r="r" b="b"/>
              <a:pathLst>
                <a:path w="15638" h="19330" extrusionOk="0">
                  <a:moveTo>
                    <a:pt x="974" y="0"/>
                  </a:moveTo>
                  <a:cubicBezTo>
                    <a:pt x="435" y="0"/>
                    <a:pt x="1" y="434"/>
                    <a:pt x="1" y="973"/>
                  </a:cubicBezTo>
                  <a:lnTo>
                    <a:pt x="1" y="18344"/>
                  </a:lnTo>
                  <a:cubicBezTo>
                    <a:pt x="1" y="18884"/>
                    <a:pt x="435" y="19329"/>
                    <a:pt x="974" y="19329"/>
                  </a:cubicBezTo>
                  <a:lnTo>
                    <a:pt x="14665" y="19329"/>
                  </a:lnTo>
                  <a:cubicBezTo>
                    <a:pt x="15204" y="19329"/>
                    <a:pt x="15638" y="18884"/>
                    <a:pt x="15638" y="18344"/>
                  </a:cubicBezTo>
                  <a:lnTo>
                    <a:pt x="15638" y="973"/>
                  </a:lnTo>
                  <a:cubicBezTo>
                    <a:pt x="15638" y="434"/>
                    <a:pt x="15204" y="0"/>
                    <a:pt x="14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2047834" y="3859002"/>
              <a:ext cx="319519" cy="224666"/>
            </a:xfrm>
            <a:custGeom>
              <a:avLst/>
              <a:gdLst/>
              <a:ahLst/>
              <a:cxnLst/>
              <a:rect l="l" t="t" r="r" b="b"/>
              <a:pathLst>
                <a:path w="2486" h="1748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86"/>
                    <a:pt x="1" y="833"/>
                    <a:pt x="13" y="868"/>
                  </a:cubicBezTo>
                  <a:cubicBezTo>
                    <a:pt x="13" y="1361"/>
                    <a:pt x="399" y="1747"/>
                    <a:pt x="892" y="1747"/>
                  </a:cubicBezTo>
                  <a:lnTo>
                    <a:pt x="2486" y="1747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2367223" y="3857588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0"/>
                  </a:moveTo>
                  <a:lnTo>
                    <a:pt x="1" y="1758"/>
                  </a:lnTo>
                  <a:lnTo>
                    <a:pt x="1595" y="1758"/>
                  </a:lnTo>
                  <a:cubicBezTo>
                    <a:pt x="2087" y="1758"/>
                    <a:pt x="2474" y="1372"/>
                    <a:pt x="2474" y="879"/>
                  </a:cubicBezTo>
                  <a:cubicBezTo>
                    <a:pt x="2474" y="832"/>
                    <a:pt x="2474" y="797"/>
                    <a:pt x="2462" y="750"/>
                  </a:cubicBezTo>
                  <a:cubicBezTo>
                    <a:pt x="2404" y="328"/>
                    <a:pt x="2029" y="0"/>
                    <a:pt x="1595" y="0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2024009" y="3831883"/>
              <a:ext cx="319519" cy="226208"/>
            </a:xfrm>
            <a:custGeom>
              <a:avLst/>
              <a:gdLst/>
              <a:ahLst/>
              <a:cxnLst/>
              <a:rect l="l" t="t" r="r" b="b"/>
              <a:pathLst>
                <a:path w="2486" h="1760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98"/>
                    <a:pt x="1" y="833"/>
                    <a:pt x="13" y="880"/>
                  </a:cubicBezTo>
                  <a:cubicBezTo>
                    <a:pt x="13" y="1361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2343398" y="3831883"/>
              <a:ext cx="318106" cy="226208"/>
            </a:xfrm>
            <a:custGeom>
              <a:avLst/>
              <a:gdLst/>
              <a:ahLst/>
              <a:cxnLst/>
              <a:rect l="l" t="t" r="r" b="b"/>
              <a:pathLst>
                <a:path w="2475" h="1760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1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2136984" y="3860544"/>
              <a:ext cx="411417" cy="46784"/>
            </a:xfrm>
            <a:custGeom>
              <a:avLst/>
              <a:gdLst/>
              <a:ahLst/>
              <a:cxnLst/>
              <a:rect l="l" t="t" r="r" b="b"/>
              <a:pathLst>
                <a:path w="3201" h="364" extrusionOk="0">
                  <a:moveTo>
                    <a:pt x="188" y="1"/>
                  </a:moveTo>
                  <a:cubicBezTo>
                    <a:pt x="83" y="1"/>
                    <a:pt x="1" y="83"/>
                    <a:pt x="13" y="188"/>
                  </a:cubicBezTo>
                  <a:cubicBezTo>
                    <a:pt x="1" y="282"/>
                    <a:pt x="83" y="364"/>
                    <a:pt x="188" y="364"/>
                  </a:cubicBezTo>
                  <a:lnTo>
                    <a:pt x="3025" y="364"/>
                  </a:lnTo>
                  <a:cubicBezTo>
                    <a:pt x="3119" y="364"/>
                    <a:pt x="3201" y="282"/>
                    <a:pt x="3201" y="188"/>
                  </a:cubicBezTo>
                  <a:cubicBezTo>
                    <a:pt x="3201" y="83"/>
                    <a:pt x="3119" y="1"/>
                    <a:pt x="302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2047834" y="3416103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86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2367223" y="3416103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47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39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2024009" y="3388984"/>
              <a:ext cx="319519" cy="226208"/>
            </a:xfrm>
            <a:custGeom>
              <a:avLst/>
              <a:gdLst/>
              <a:ahLst/>
              <a:cxnLst/>
              <a:rect l="l" t="t" r="r" b="b"/>
              <a:pathLst>
                <a:path w="2486" h="1760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98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2343398" y="3388984"/>
              <a:ext cx="318106" cy="226208"/>
            </a:xfrm>
            <a:custGeom>
              <a:avLst/>
              <a:gdLst/>
              <a:ahLst/>
              <a:cxnLst/>
              <a:rect l="l" t="t" r="r" b="b"/>
              <a:pathLst>
                <a:path w="2475" h="1760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2136984" y="3419188"/>
              <a:ext cx="411417" cy="45242"/>
            </a:xfrm>
            <a:custGeom>
              <a:avLst/>
              <a:gdLst/>
              <a:ahLst/>
              <a:cxnLst/>
              <a:rect l="l" t="t" r="r" b="b"/>
              <a:pathLst>
                <a:path w="3201" h="352" extrusionOk="0">
                  <a:moveTo>
                    <a:pt x="188" y="0"/>
                  </a:moveTo>
                  <a:cubicBezTo>
                    <a:pt x="83" y="0"/>
                    <a:pt x="1" y="71"/>
                    <a:pt x="13" y="176"/>
                  </a:cubicBezTo>
                  <a:cubicBezTo>
                    <a:pt x="1" y="270"/>
                    <a:pt x="83" y="352"/>
                    <a:pt x="188" y="352"/>
                  </a:cubicBezTo>
                  <a:lnTo>
                    <a:pt x="3025" y="352"/>
                  </a:lnTo>
                  <a:cubicBezTo>
                    <a:pt x="3119" y="352"/>
                    <a:pt x="3201" y="270"/>
                    <a:pt x="3201" y="176"/>
                  </a:cubicBezTo>
                  <a:cubicBezTo>
                    <a:pt x="3201" y="71"/>
                    <a:pt x="3119" y="0"/>
                    <a:pt x="302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2047834" y="2973204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86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2367223" y="2973204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47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39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2024009" y="2946085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29"/>
                    <a:pt x="13" y="751"/>
                  </a:cubicBezTo>
                  <a:cubicBezTo>
                    <a:pt x="13" y="798"/>
                    <a:pt x="1" y="833"/>
                    <a:pt x="13" y="880"/>
                  </a:cubicBezTo>
                  <a:cubicBezTo>
                    <a:pt x="13" y="1372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2343398" y="2946085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8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2136984" y="2976289"/>
              <a:ext cx="411417" cy="45242"/>
            </a:xfrm>
            <a:custGeom>
              <a:avLst/>
              <a:gdLst/>
              <a:ahLst/>
              <a:cxnLst/>
              <a:rect l="l" t="t" r="r" b="b"/>
              <a:pathLst>
                <a:path w="3201" h="352" extrusionOk="0">
                  <a:moveTo>
                    <a:pt x="188" y="0"/>
                  </a:moveTo>
                  <a:cubicBezTo>
                    <a:pt x="83" y="0"/>
                    <a:pt x="1" y="82"/>
                    <a:pt x="13" y="176"/>
                  </a:cubicBezTo>
                  <a:cubicBezTo>
                    <a:pt x="1" y="270"/>
                    <a:pt x="83" y="352"/>
                    <a:pt x="188" y="352"/>
                  </a:cubicBezTo>
                  <a:lnTo>
                    <a:pt x="3025" y="352"/>
                  </a:lnTo>
                  <a:cubicBezTo>
                    <a:pt x="3119" y="352"/>
                    <a:pt x="3201" y="270"/>
                    <a:pt x="3201" y="176"/>
                  </a:cubicBezTo>
                  <a:cubicBezTo>
                    <a:pt x="3201" y="82"/>
                    <a:pt x="3119" y="0"/>
                    <a:pt x="302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2047834" y="2530305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17"/>
                    <a:pt x="13" y="751"/>
                  </a:cubicBezTo>
                  <a:cubicBezTo>
                    <a:pt x="13" y="786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2367223" y="2530305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2024009" y="2503186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1"/>
                  </a:moveTo>
                  <a:cubicBezTo>
                    <a:pt x="446" y="1"/>
                    <a:pt x="83" y="329"/>
                    <a:pt x="13" y="751"/>
                  </a:cubicBezTo>
                  <a:cubicBezTo>
                    <a:pt x="13" y="798"/>
                    <a:pt x="1" y="833"/>
                    <a:pt x="13" y="880"/>
                  </a:cubicBezTo>
                  <a:cubicBezTo>
                    <a:pt x="13" y="1372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2343398" y="2503186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8"/>
                    <a:pt x="2462" y="751"/>
                  </a:cubicBezTo>
                  <a:cubicBezTo>
                    <a:pt x="2404" y="317"/>
                    <a:pt x="2029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2136984" y="2533261"/>
              <a:ext cx="411417" cy="45370"/>
            </a:xfrm>
            <a:custGeom>
              <a:avLst/>
              <a:gdLst/>
              <a:ahLst/>
              <a:cxnLst/>
              <a:rect l="l" t="t" r="r" b="b"/>
              <a:pathLst>
                <a:path w="3201" h="353" extrusionOk="0">
                  <a:moveTo>
                    <a:pt x="188" y="1"/>
                  </a:moveTo>
                  <a:cubicBezTo>
                    <a:pt x="83" y="1"/>
                    <a:pt x="13" y="83"/>
                    <a:pt x="13" y="177"/>
                  </a:cubicBezTo>
                  <a:cubicBezTo>
                    <a:pt x="1" y="271"/>
                    <a:pt x="83" y="353"/>
                    <a:pt x="188" y="353"/>
                  </a:cubicBezTo>
                  <a:lnTo>
                    <a:pt x="3025" y="353"/>
                  </a:lnTo>
                  <a:cubicBezTo>
                    <a:pt x="3119" y="353"/>
                    <a:pt x="3201" y="271"/>
                    <a:pt x="3201" y="177"/>
                  </a:cubicBezTo>
                  <a:cubicBezTo>
                    <a:pt x="3201" y="83"/>
                    <a:pt x="3119" y="1"/>
                    <a:pt x="302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2047834" y="2087406"/>
              <a:ext cx="319519" cy="226080"/>
            </a:xfrm>
            <a:custGeom>
              <a:avLst/>
              <a:gdLst/>
              <a:ahLst/>
              <a:cxnLst/>
              <a:rect l="l" t="t" r="r" b="b"/>
              <a:pathLst>
                <a:path w="2486" h="1759" extrusionOk="0">
                  <a:moveTo>
                    <a:pt x="880" y="0"/>
                  </a:moveTo>
                  <a:cubicBezTo>
                    <a:pt x="446" y="0"/>
                    <a:pt x="83" y="317"/>
                    <a:pt x="13" y="751"/>
                  </a:cubicBezTo>
                  <a:cubicBezTo>
                    <a:pt x="13" y="786"/>
                    <a:pt x="1" y="833"/>
                    <a:pt x="13" y="880"/>
                  </a:cubicBezTo>
                  <a:cubicBezTo>
                    <a:pt x="13" y="1360"/>
                    <a:pt x="399" y="1759"/>
                    <a:pt x="892" y="1759"/>
                  </a:cubicBezTo>
                  <a:lnTo>
                    <a:pt x="2486" y="1759"/>
                  </a:lnTo>
                  <a:lnTo>
                    <a:pt x="2486" y="0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2367223" y="2087406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0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4" y="317"/>
                    <a:pt x="2029" y="0"/>
                    <a:pt x="1595" y="0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2024009" y="2061829"/>
              <a:ext cx="319519" cy="224538"/>
            </a:xfrm>
            <a:custGeom>
              <a:avLst/>
              <a:gdLst/>
              <a:ahLst/>
              <a:cxnLst/>
              <a:rect l="l" t="t" r="r" b="b"/>
              <a:pathLst>
                <a:path w="2486" h="1747" extrusionOk="0">
                  <a:moveTo>
                    <a:pt x="880" y="0"/>
                  </a:moveTo>
                  <a:cubicBezTo>
                    <a:pt x="446" y="0"/>
                    <a:pt x="83" y="317"/>
                    <a:pt x="13" y="739"/>
                  </a:cubicBezTo>
                  <a:cubicBezTo>
                    <a:pt x="13" y="785"/>
                    <a:pt x="1" y="832"/>
                    <a:pt x="13" y="868"/>
                  </a:cubicBezTo>
                  <a:cubicBezTo>
                    <a:pt x="13" y="1360"/>
                    <a:pt x="399" y="1747"/>
                    <a:pt x="892" y="1747"/>
                  </a:cubicBezTo>
                  <a:lnTo>
                    <a:pt x="2486" y="1747"/>
                  </a:lnTo>
                  <a:lnTo>
                    <a:pt x="2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2343398" y="2060673"/>
              <a:ext cx="316563" cy="194848"/>
            </a:xfrm>
            <a:custGeom>
              <a:avLst/>
              <a:gdLst/>
              <a:ahLst/>
              <a:cxnLst/>
              <a:rect l="l" t="t" r="r" b="b"/>
              <a:pathLst>
                <a:path w="2463" h="1516" extrusionOk="0">
                  <a:moveTo>
                    <a:pt x="1712" y="0"/>
                  </a:moveTo>
                  <a:cubicBezTo>
                    <a:pt x="1673" y="0"/>
                    <a:pt x="1634" y="3"/>
                    <a:pt x="1595" y="9"/>
                  </a:cubicBezTo>
                  <a:lnTo>
                    <a:pt x="1" y="9"/>
                  </a:lnTo>
                  <a:lnTo>
                    <a:pt x="1" y="1509"/>
                  </a:lnTo>
                  <a:lnTo>
                    <a:pt x="1595" y="1509"/>
                  </a:lnTo>
                  <a:cubicBezTo>
                    <a:pt x="1629" y="1514"/>
                    <a:pt x="1662" y="1516"/>
                    <a:pt x="1695" y="1516"/>
                  </a:cubicBezTo>
                  <a:cubicBezTo>
                    <a:pt x="2110" y="1516"/>
                    <a:pt x="2462" y="1183"/>
                    <a:pt x="2462" y="759"/>
                  </a:cubicBezTo>
                  <a:cubicBezTo>
                    <a:pt x="2462" y="331"/>
                    <a:pt x="2120" y="0"/>
                    <a:pt x="1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1082211" y="3859002"/>
              <a:ext cx="317977" cy="224666"/>
            </a:xfrm>
            <a:custGeom>
              <a:avLst/>
              <a:gdLst/>
              <a:ahLst/>
              <a:cxnLst/>
              <a:rect l="l" t="t" r="r" b="b"/>
              <a:pathLst>
                <a:path w="2474" h="1748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86"/>
                    <a:pt x="0" y="833"/>
                    <a:pt x="0" y="868"/>
                  </a:cubicBezTo>
                  <a:cubicBezTo>
                    <a:pt x="0" y="1361"/>
                    <a:pt x="387" y="1747"/>
                    <a:pt x="879" y="1747"/>
                  </a:cubicBezTo>
                  <a:lnTo>
                    <a:pt x="2474" y="1747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1400058" y="3857588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0"/>
                  </a:moveTo>
                  <a:lnTo>
                    <a:pt x="1" y="1758"/>
                  </a:lnTo>
                  <a:lnTo>
                    <a:pt x="1595" y="1758"/>
                  </a:lnTo>
                  <a:cubicBezTo>
                    <a:pt x="2087" y="1758"/>
                    <a:pt x="2474" y="1372"/>
                    <a:pt x="2474" y="879"/>
                  </a:cubicBezTo>
                  <a:cubicBezTo>
                    <a:pt x="2474" y="832"/>
                    <a:pt x="2474" y="797"/>
                    <a:pt x="2462" y="750"/>
                  </a:cubicBezTo>
                  <a:cubicBezTo>
                    <a:pt x="2403" y="328"/>
                    <a:pt x="2028" y="0"/>
                    <a:pt x="1595" y="0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2343398" y="2060287"/>
              <a:ext cx="318106" cy="226080"/>
            </a:xfrm>
            <a:custGeom>
              <a:avLst/>
              <a:gdLst/>
              <a:ahLst/>
              <a:cxnLst/>
              <a:rect l="l" t="t" r="r" b="b"/>
              <a:pathLst>
                <a:path w="2475" h="1759" extrusionOk="0">
                  <a:moveTo>
                    <a:pt x="1" y="0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7"/>
                    <a:pt x="2462" y="751"/>
                  </a:cubicBezTo>
                  <a:cubicBezTo>
                    <a:pt x="2404" y="317"/>
                    <a:pt x="2029" y="0"/>
                    <a:pt x="1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1058386" y="3831883"/>
              <a:ext cx="317977" cy="226208"/>
            </a:xfrm>
            <a:custGeom>
              <a:avLst/>
              <a:gdLst/>
              <a:ahLst/>
              <a:cxnLst/>
              <a:rect l="l" t="t" r="r" b="b"/>
              <a:pathLst>
                <a:path w="2474" h="1760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98"/>
                    <a:pt x="0" y="833"/>
                    <a:pt x="0" y="880"/>
                  </a:cubicBezTo>
                  <a:cubicBezTo>
                    <a:pt x="0" y="1361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1376233" y="3831883"/>
              <a:ext cx="317977" cy="226208"/>
            </a:xfrm>
            <a:custGeom>
              <a:avLst/>
              <a:gdLst/>
              <a:ahLst/>
              <a:cxnLst/>
              <a:rect l="l" t="t" r="r" b="b"/>
              <a:pathLst>
                <a:path w="2474" h="1760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1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1171361" y="3860544"/>
              <a:ext cx="411417" cy="46784"/>
            </a:xfrm>
            <a:custGeom>
              <a:avLst/>
              <a:gdLst/>
              <a:ahLst/>
              <a:cxnLst/>
              <a:rect l="l" t="t" r="r" b="b"/>
              <a:pathLst>
                <a:path w="3201" h="364" extrusionOk="0">
                  <a:moveTo>
                    <a:pt x="176" y="1"/>
                  </a:moveTo>
                  <a:cubicBezTo>
                    <a:pt x="71" y="1"/>
                    <a:pt x="0" y="83"/>
                    <a:pt x="0" y="188"/>
                  </a:cubicBezTo>
                  <a:cubicBezTo>
                    <a:pt x="0" y="282"/>
                    <a:pt x="71" y="364"/>
                    <a:pt x="176" y="364"/>
                  </a:cubicBezTo>
                  <a:lnTo>
                    <a:pt x="3013" y="364"/>
                  </a:lnTo>
                  <a:cubicBezTo>
                    <a:pt x="3118" y="364"/>
                    <a:pt x="3200" y="282"/>
                    <a:pt x="3200" y="188"/>
                  </a:cubicBezTo>
                  <a:cubicBezTo>
                    <a:pt x="3200" y="83"/>
                    <a:pt x="3118" y="1"/>
                    <a:pt x="3013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1082211" y="3416103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86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1400058" y="3416103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47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39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1058386" y="3388984"/>
              <a:ext cx="317977" cy="226208"/>
            </a:xfrm>
            <a:custGeom>
              <a:avLst/>
              <a:gdLst/>
              <a:ahLst/>
              <a:cxnLst/>
              <a:rect l="l" t="t" r="r" b="b"/>
              <a:pathLst>
                <a:path w="2474" h="1760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98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1376233" y="3388984"/>
              <a:ext cx="317977" cy="226208"/>
            </a:xfrm>
            <a:custGeom>
              <a:avLst/>
              <a:gdLst/>
              <a:ahLst/>
              <a:cxnLst/>
              <a:rect l="l" t="t" r="r" b="b"/>
              <a:pathLst>
                <a:path w="2474" h="1760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1171361" y="3419188"/>
              <a:ext cx="411417" cy="45242"/>
            </a:xfrm>
            <a:custGeom>
              <a:avLst/>
              <a:gdLst/>
              <a:ahLst/>
              <a:cxnLst/>
              <a:rect l="l" t="t" r="r" b="b"/>
              <a:pathLst>
                <a:path w="3201" h="352" extrusionOk="0">
                  <a:moveTo>
                    <a:pt x="176" y="0"/>
                  </a:moveTo>
                  <a:cubicBezTo>
                    <a:pt x="71" y="0"/>
                    <a:pt x="0" y="71"/>
                    <a:pt x="0" y="176"/>
                  </a:cubicBezTo>
                  <a:cubicBezTo>
                    <a:pt x="0" y="270"/>
                    <a:pt x="71" y="352"/>
                    <a:pt x="176" y="352"/>
                  </a:cubicBezTo>
                  <a:lnTo>
                    <a:pt x="3013" y="352"/>
                  </a:lnTo>
                  <a:cubicBezTo>
                    <a:pt x="3118" y="352"/>
                    <a:pt x="3200" y="270"/>
                    <a:pt x="3200" y="176"/>
                  </a:cubicBezTo>
                  <a:cubicBezTo>
                    <a:pt x="3200" y="71"/>
                    <a:pt x="3118" y="0"/>
                    <a:pt x="3013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1082211" y="2973204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86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1400058" y="2973204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47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39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1058386" y="2946085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29"/>
                    <a:pt x="12" y="751"/>
                  </a:cubicBezTo>
                  <a:cubicBezTo>
                    <a:pt x="0" y="798"/>
                    <a:pt x="0" y="833"/>
                    <a:pt x="0" y="880"/>
                  </a:cubicBezTo>
                  <a:cubicBezTo>
                    <a:pt x="0" y="1372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1376233" y="2946085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8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1171361" y="2976289"/>
              <a:ext cx="411417" cy="45242"/>
            </a:xfrm>
            <a:custGeom>
              <a:avLst/>
              <a:gdLst/>
              <a:ahLst/>
              <a:cxnLst/>
              <a:rect l="l" t="t" r="r" b="b"/>
              <a:pathLst>
                <a:path w="3201" h="352" extrusionOk="0">
                  <a:moveTo>
                    <a:pt x="176" y="0"/>
                  </a:moveTo>
                  <a:cubicBezTo>
                    <a:pt x="71" y="0"/>
                    <a:pt x="0" y="82"/>
                    <a:pt x="0" y="176"/>
                  </a:cubicBezTo>
                  <a:cubicBezTo>
                    <a:pt x="0" y="270"/>
                    <a:pt x="71" y="352"/>
                    <a:pt x="176" y="352"/>
                  </a:cubicBezTo>
                  <a:lnTo>
                    <a:pt x="3013" y="352"/>
                  </a:lnTo>
                  <a:cubicBezTo>
                    <a:pt x="3118" y="352"/>
                    <a:pt x="3189" y="270"/>
                    <a:pt x="3200" y="176"/>
                  </a:cubicBezTo>
                  <a:cubicBezTo>
                    <a:pt x="3200" y="82"/>
                    <a:pt x="3118" y="0"/>
                    <a:pt x="3013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1082211" y="2530305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17"/>
                    <a:pt x="12" y="751"/>
                  </a:cubicBezTo>
                  <a:cubicBezTo>
                    <a:pt x="0" y="786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1400058" y="2530305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68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1058386" y="2503186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1"/>
                  </a:moveTo>
                  <a:cubicBezTo>
                    <a:pt x="446" y="1"/>
                    <a:pt x="71" y="329"/>
                    <a:pt x="12" y="751"/>
                  </a:cubicBezTo>
                  <a:cubicBezTo>
                    <a:pt x="0" y="798"/>
                    <a:pt x="0" y="833"/>
                    <a:pt x="0" y="880"/>
                  </a:cubicBezTo>
                  <a:cubicBezTo>
                    <a:pt x="0" y="1372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1059799" y="2060673"/>
              <a:ext cx="316563" cy="194848"/>
            </a:xfrm>
            <a:custGeom>
              <a:avLst/>
              <a:gdLst/>
              <a:ahLst/>
              <a:cxnLst/>
              <a:rect l="l" t="t" r="r" b="b"/>
              <a:pathLst>
                <a:path w="2463" h="1516" extrusionOk="0">
                  <a:moveTo>
                    <a:pt x="752" y="0"/>
                  </a:moveTo>
                  <a:cubicBezTo>
                    <a:pt x="344" y="0"/>
                    <a:pt x="1" y="331"/>
                    <a:pt x="1" y="759"/>
                  </a:cubicBezTo>
                  <a:cubicBezTo>
                    <a:pt x="1" y="1183"/>
                    <a:pt x="353" y="1516"/>
                    <a:pt x="769" y="1516"/>
                  </a:cubicBezTo>
                  <a:cubicBezTo>
                    <a:pt x="802" y="1516"/>
                    <a:pt x="835" y="1514"/>
                    <a:pt x="868" y="1509"/>
                  </a:cubicBezTo>
                  <a:lnTo>
                    <a:pt x="2463" y="1509"/>
                  </a:lnTo>
                  <a:lnTo>
                    <a:pt x="2463" y="9"/>
                  </a:lnTo>
                  <a:lnTo>
                    <a:pt x="868" y="9"/>
                  </a:lnTo>
                  <a:cubicBezTo>
                    <a:pt x="829" y="3"/>
                    <a:pt x="790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1376233" y="2060673"/>
              <a:ext cx="316563" cy="194848"/>
            </a:xfrm>
            <a:custGeom>
              <a:avLst/>
              <a:gdLst/>
              <a:ahLst/>
              <a:cxnLst/>
              <a:rect l="l" t="t" r="r" b="b"/>
              <a:pathLst>
                <a:path w="2463" h="1516" extrusionOk="0">
                  <a:moveTo>
                    <a:pt x="1711" y="0"/>
                  </a:moveTo>
                  <a:cubicBezTo>
                    <a:pt x="1673" y="0"/>
                    <a:pt x="1634" y="3"/>
                    <a:pt x="1595" y="9"/>
                  </a:cubicBezTo>
                  <a:lnTo>
                    <a:pt x="1" y="9"/>
                  </a:lnTo>
                  <a:lnTo>
                    <a:pt x="1" y="1509"/>
                  </a:lnTo>
                  <a:lnTo>
                    <a:pt x="1595" y="1509"/>
                  </a:lnTo>
                  <a:cubicBezTo>
                    <a:pt x="1628" y="1514"/>
                    <a:pt x="1662" y="1516"/>
                    <a:pt x="1694" y="1516"/>
                  </a:cubicBezTo>
                  <a:cubicBezTo>
                    <a:pt x="2110" y="1516"/>
                    <a:pt x="2462" y="1183"/>
                    <a:pt x="2462" y="759"/>
                  </a:cubicBezTo>
                  <a:cubicBezTo>
                    <a:pt x="2462" y="331"/>
                    <a:pt x="2119" y="0"/>
                    <a:pt x="1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1376233" y="2503186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1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8"/>
                    <a:pt x="2462" y="751"/>
                  </a:cubicBezTo>
                  <a:cubicBezTo>
                    <a:pt x="2403" y="317"/>
                    <a:pt x="2028" y="1"/>
                    <a:pt x="1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1171361" y="2533261"/>
              <a:ext cx="411417" cy="45370"/>
            </a:xfrm>
            <a:custGeom>
              <a:avLst/>
              <a:gdLst/>
              <a:ahLst/>
              <a:cxnLst/>
              <a:rect l="l" t="t" r="r" b="b"/>
              <a:pathLst>
                <a:path w="3201" h="353" extrusionOk="0">
                  <a:moveTo>
                    <a:pt x="176" y="1"/>
                  </a:moveTo>
                  <a:cubicBezTo>
                    <a:pt x="71" y="1"/>
                    <a:pt x="0" y="83"/>
                    <a:pt x="0" y="177"/>
                  </a:cubicBezTo>
                  <a:cubicBezTo>
                    <a:pt x="0" y="271"/>
                    <a:pt x="71" y="353"/>
                    <a:pt x="176" y="353"/>
                  </a:cubicBezTo>
                  <a:lnTo>
                    <a:pt x="3013" y="353"/>
                  </a:lnTo>
                  <a:cubicBezTo>
                    <a:pt x="3118" y="353"/>
                    <a:pt x="3200" y="271"/>
                    <a:pt x="3200" y="177"/>
                  </a:cubicBezTo>
                  <a:cubicBezTo>
                    <a:pt x="3189" y="83"/>
                    <a:pt x="3118" y="1"/>
                    <a:pt x="3013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1082211" y="2087406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879" y="0"/>
                  </a:moveTo>
                  <a:cubicBezTo>
                    <a:pt x="446" y="0"/>
                    <a:pt x="71" y="317"/>
                    <a:pt x="12" y="751"/>
                  </a:cubicBezTo>
                  <a:cubicBezTo>
                    <a:pt x="0" y="786"/>
                    <a:pt x="0" y="833"/>
                    <a:pt x="0" y="880"/>
                  </a:cubicBezTo>
                  <a:cubicBezTo>
                    <a:pt x="0" y="1360"/>
                    <a:pt x="387" y="1759"/>
                    <a:pt x="879" y="1759"/>
                  </a:cubicBezTo>
                  <a:lnTo>
                    <a:pt x="2474" y="1759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1400058" y="2087406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0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86"/>
                    <a:pt x="2462" y="751"/>
                  </a:cubicBezTo>
                  <a:cubicBezTo>
                    <a:pt x="2403" y="317"/>
                    <a:pt x="2028" y="0"/>
                    <a:pt x="1595" y="0"/>
                  </a:cubicBezTo>
                  <a:close/>
                </a:path>
              </a:pathLst>
            </a:custGeom>
            <a:solidFill>
              <a:srgbClr val="000000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1376233" y="2060287"/>
              <a:ext cx="317977" cy="226080"/>
            </a:xfrm>
            <a:custGeom>
              <a:avLst/>
              <a:gdLst/>
              <a:ahLst/>
              <a:cxnLst/>
              <a:rect l="l" t="t" r="r" b="b"/>
              <a:pathLst>
                <a:path w="2474" h="1759" extrusionOk="0">
                  <a:moveTo>
                    <a:pt x="1" y="0"/>
                  </a:moveTo>
                  <a:lnTo>
                    <a:pt x="1" y="1759"/>
                  </a:lnTo>
                  <a:lnTo>
                    <a:pt x="1595" y="1759"/>
                  </a:lnTo>
                  <a:cubicBezTo>
                    <a:pt x="2087" y="1759"/>
                    <a:pt x="2474" y="1360"/>
                    <a:pt x="2474" y="880"/>
                  </a:cubicBezTo>
                  <a:cubicBezTo>
                    <a:pt x="2474" y="833"/>
                    <a:pt x="2474" y="797"/>
                    <a:pt x="2462" y="751"/>
                  </a:cubicBezTo>
                  <a:cubicBezTo>
                    <a:pt x="2403" y="317"/>
                    <a:pt x="2028" y="0"/>
                    <a:pt x="1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1058386" y="2061829"/>
              <a:ext cx="317977" cy="224538"/>
            </a:xfrm>
            <a:custGeom>
              <a:avLst/>
              <a:gdLst/>
              <a:ahLst/>
              <a:cxnLst/>
              <a:rect l="l" t="t" r="r" b="b"/>
              <a:pathLst>
                <a:path w="2474" h="1747" extrusionOk="0">
                  <a:moveTo>
                    <a:pt x="879" y="0"/>
                  </a:moveTo>
                  <a:cubicBezTo>
                    <a:pt x="446" y="0"/>
                    <a:pt x="71" y="317"/>
                    <a:pt x="12" y="739"/>
                  </a:cubicBezTo>
                  <a:cubicBezTo>
                    <a:pt x="0" y="785"/>
                    <a:pt x="0" y="832"/>
                    <a:pt x="0" y="868"/>
                  </a:cubicBezTo>
                  <a:cubicBezTo>
                    <a:pt x="0" y="1360"/>
                    <a:pt x="387" y="1747"/>
                    <a:pt x="879" y="1747"/>
                  </a:cubicBezTo>
                  <a:lnTo>
                    <a:pt x="2474" y="174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1171361" y="2091776"/>
              <a:ext cx="411417" cy="45499"/>
            </a:xfrm>
            <a:custGeom>
              <a:avLst/>
              <a:gdLst/>
              <a:ahLst/>
              <a:cxnLst/>
              <a:rect l="l" t="t" r="r" b="b"/>
              <a:pathLst>
                <a:path w="3201" h="354" extrusionOk="0">
                  <a:moveTo>
                    <a:pt x="3033" y="0"/>
                  </a:moveTo>
                  <a:cubicBezTo>
                    <a:pt x="3026" y="0"/>
                    <a:pt x="3020" y="1"/>
                    <a:pt x="3013" y="2"/>
                  </a:cubicBezTo>
                  <a:lnTo>
                    <a:pt x="176" y="2"/>
                  </a:lnTo>
                  <a:cubicBezTo>
                    <a:pt x="71" y="2"/>
                    <a:pt x="0" y="72"/>
                    <a:pt x="0" y="177"/>
                  </a:cubicBezTo>
                  <a:cubicBezTo>
                    <a:pt x="0" y="271"/>
                    <a:pt x="71" y="353"/>
                    <a:pt x="176" y="353"/>
                  </a:cubicBezTo>
                  <a:lnTo>
                    <a:pt x="3013" y="353"/>
                  </a:lnTo>
                  <a:cubicBezTo>
                    <a:pt x="3118" y="353"/>
                    <a:pt x="3200" y="271"/>
                    <a:pt x="3200" y="177"/>
                  </a:cubicBezTo>
                  <a:cubicBezTo>
                    <a:pt x="3189" y="79"/>
                    <a:pt x="3127" y="0"/>
                    <a:pt x="3033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1853839" y="2081751"/>
              <a:ext cx="12210" cy="1982408"/>
            </a:xfrm>
            <a:custGeom>
              <a:avLst/>
              <a:gdLst/>
              <a:ahLst/>
              <a:cxnLst/>
              <a:rect l="l" t="t" r="r" b="b"/>
              <a:pathLst>
                <a:path w="95" h="15424" extrusionOk="0">
                  <a:moveTo>
                    <a:pt x="47" y="0"/>
                  </a:moveTo>
                  <a:cubicBezTo>
                    <a:pt x="24" y="0"/>
                    <a:pt x="0" y="15"/>
                    <a:pt x="0" y="44"/>
                  </a:cubicBezTo>
                  <a:lnTo>
                    <a:pt x="0" y="15376"/>
                  </a:lnTo>
                  <a:cubicBezTo>
                    <a:pt x="12" y="15400"/>
                    <a:pt x="24" y="15411"/>
                    <a:pt x="47" y="15423"/>
                  </a:cubicBezTo>
                  <a:cubicBezTo>
                    <a:pt x="71" y="15411"/>
                    <a:pt x="94" y="15400"/>
                    <a:pt x="94" y="15376"/>
                  </a:cubicBezTo>
                  <a:lnTo>
                    <a:pt x="94" y="44"/>
                  </a:lnTo>
                  <a:cubicBezTo>
                    <a:pt x="94" y="15"/>
                    <a:pt x="71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2136984" y="2091776"/>
              <a:ext cx="411417" cy="45499"/>
            </a:xfrm>
            <a:custGeom>
              <a:avLst/>
              <a:gdLst/>
              <a:ahLst/>
              <a:cxnLst/>
              <a:rect l="l" t="t" r="r" b="b"/>
              <a:pathLst>
                <a:path w="3201" h="354" extrusionOk="0">
                  <a:moveTo>
                    <a:pt x="3043" y="0"/>
                  </a:moveTo>
                  <a:cubicBezTo>
                    <a:pt x="3037" y="0"/>
                    <a:pt x="3031" y="1"/>
                    <a:pt x="3025" y="2"/>
                  </a:cubicBezTo>
                  <a:lnTo>
                    <a:pt x="188" y="2"/>
                  </a:lnTo>
                  <a:cubicBezTo>
                    <a:pt x="83" y="2"/>
                    <a:pt x="13" y="72"/>
                    <a:pt x="13" y="177"/>
                  </a:cubicBezTo>
                  <a:cubicBezTo>
                    <a:pt x="1" y="271"/>
                    <a:pt x="83" y="353"/>
                    <a:pt x="188" y="353"/>
                  </a:cubicBezTo>
                  <a:lnTo>
                    <a:pt x="3025" y="353"/>
                  </a:lnTo>
                  <a:cubicBezTo>
                    <a:pt x="3119" y="353"/>
                    <a:pt x="3201" y="271"/>
                    <a:pt x="3201" y="177"/>
                  </a:cubicBezTo>
                  <a:cubicBezTo>
                    <a:pt x="3201" y="79"/>
                    <a:pt x="3129" y="0"/>
                    <a:pt x="3043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5" name="Google Shape;1305;p44"/>
          <p:cNvSpPr txBox="1">
            <a:spLocks noGrp="1"/>
          </p:cNvSpPr>
          <p:nvPr>
            <p:ph type="body" idx="1"/>
          </p:nvPr>
        </p:nvSpPr>
        <p:spPr>
          <a:xfrm>
            <a:off x="2223122" y="1526650"/>
            <a:ext cx="6698242" cy="3419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600" b="1" dirty="0"/>
              <a:t>Automatically dispense pills to patients on time.</a:t>
            </a:r>
          </a:p>
          <a:p>
            <a:pPr marL="285750" indent="-285750" algn="just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 algn="just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600" b="1" dirty="0"/>
              <a:t>Reduce the risk of incorrect medication or missed doses.</a:t>
            </a:r>
          </a:p>
          <a:p>
            <a:pPr marL="285750" indent="-285750" algn="just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 algn="just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600" b="1" dirty="0"/>
              <a:t>Remind patients about the correct medication using personalized alarms and reminders.</a:t>
            </a:r>
          </a:p>
          <a:p>
            <a:pPr marL="285750" indent="-285750" algn="just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 algn="just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600" b="1" dirty="0"/>
              <a:t>Ensure that caretakers can monitor multiple patients whether patients have taken their pills or not.</a:t>
            </a:r>
          </a:p>
          <a:p>
            <a:pPr marL="285750" indent="-285750" algn="just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 algn="just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600" b="1" dirty="0"/>
              <a:t>Provide a user-friendly mobile application interface for controlling and monitoring all aspects of the system.</a:t>
            </a:r>
            <a:endParaRPr sz="1600" b="1" dirty="0"/>
          </a:p>
        </p:txBody>
      </p:sp>
      <p:sp>
        <p:nvSpPr>
          <p:cNvPr id="1306" name="Google Shape;1306;p44"/>
          <p:cNvSpPr txBox="1">
            <a:spLocks noGrp="1"/>
          </p:cNvSpPr>
          <p:nvPr>
            <p:ph type="title"/>
          </p:nvPr>
        </p:nvSpPr>
        <p:spPr>
          <a:xfrm>
            <a:off x="2581125" y="457200"/>
            <a:ext cx="3981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85800" lvl="0" indent="-6858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Objectives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1"/>
          <p:cNvSpPr txBox="1">
            <a:spLocks noGrp="1"/>
          </p:cNvSpPr>
          <p:nvPr>
            <p:ph type="title"/>
          </p:nvPr>
        </p:nvSpPr>
        <p:spPr>
          <a:xfrm>
            <a:off x="2770931" y="447986"/>
            <a:ext cx="4339807" cy="704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4400" dirty="0"/>
              <a:t>Methodology</a:t>
            </a:r>
            <a:endParaRPr sz="4400" dirty="0"/>
          </a:p>
        </p:txBody>
      </p:sp>
      <p:sp>
        <p:nvSpPr>
          <p:cNvPr id="1169" name="Google Shape;1169;p41"/>
          <p:cNvSpPr txBox="1">
            <a:spLocks noGrp="1"/>
          </p:cNvSpPr>
          <p:nvPr>
            <p:ph type="subTitle" idx="1"/>
          </p:nvPr>
        </p:nvSpPr>
        <p:spPr>
          <a:xfrm>
            <a:off x="3624456" y="1116516"/>
            <a:ext cx="5265102" cy="2014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b="1" dirty="0"/>
              <a:t>Software and hardware.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b="1" dirty="0"/>
              <a:t>Flowgraph of our system.</a:t>
            </a:r>
            <a:endParaRPr sz="3200" b="1" dirty="0"/>
          </a:p>
        </p:txBody>
      </p:sp>
      <p:grpSp>
        <p:nvGrpSpPr>
          <p:cNvPr id="1170" name="Google Shape;1170;p41"/>
          <p:cNvGrpSpPr/>
          <p:nvPr/>
        </p:nvGrpSpPr>
        <p:grpSpPr>
          <a:xfrm>
            <a:off x="1774067" y="727489"/>
            <a:ext cx="1335278" cy="2629871"/>
            <a:chOff x="1638895" y="532927"/>
            <a:chExt cx="1335278" cy="2629871"/>
          </a:xfrm>
        </p:grpSpPr>
        <p:grpSp>
          <p:nvGrpSpPr>
            <p:cNvPr id="1171" name="Google Shape;1171;p41"/>
            <p:cNvGrpSpPr/>
            <p:nvPr/>
          </p:nvGrpSpPr>
          <p:grpSpPr>
            <a:xfrm>
              <a:off x="1638909" y="532927"/>
              <a:ext cx="1335264" cy="2629865"/>
              <a:chOff x="1638909" y="1368802"/>
              <a:chExt cx="1335264" cy="2629865"/>
            </a:xfrm>
          </p:grpSpPr>
          <p:grpSp>
            <p:nvGrpSpPr>
              <p:cNvPr id="1172" name="Google Shape;1172;p41"/>
              <p:cNvGrpSpPr/>
              <p:nvPr/>
            </p:nvGrpSpPr>
            <p:grpSpPr>
              <a:xfrm>
                <a:off x="1779989" y="1631575"/>
                <a:ext cx="1194184" cy="2367050"/>
                <a:chOff x="1954375" y="844850"/>
                <a:chExt cx="1192395" cy="2853586"/>
              </a:xfrm>
            </p:grpSpPr>
            <p:sp>
              <p:nvSpPr>
                <p:cNvPr id="1173" name="Google Shape;1173;p41"/>
                <p:cNvSpPr/>
                <p:nvPr/>
              </p:nvSpPr>
              <p:spPr>
                <a:xfrm>
                  <a:off x="2152347" y="1450699"/>
                  <a:ext cx="796450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5381" extrusionOk="0">
                      <a:moveTo>
                        <a:pt x="833" y="1"/>
                      </a:moveTo>
                      <a:cubicBezTo>
                        <a:pt x="376" y="1"/>
                        <a:pt x="1" y="364"/>
                        <a:pt x="1" y="821"/>
                      </a:cubicBezTo>
                      <a:lnTo>
                        <a:pt x="1" y="4548"/>
                      </a:lnTo>
                      <a:cubicBezTo>
                        <a:pt x="1" y="5017"/>
                        <a:pt x="376" y="5381"/>
                        <a:pt x="833" y="5381"/>
                      </a:cubicBezTo>
                      <a:lnTo>
                        <a:pt x="5440" y="5381"/>
                      </a:lnTo>
                      <a:cubicBezTo>
                        <a:pt x="5897" y="5381"/>
                        <a:pt x="6272" y="5017"/>
                        <a:pt x="6272" y="4548"/>
                      </a:cubicBezTo>
                      <a:lnTo>
                        <a:pt x="6272" y="821"/>
                      </a:lnTo>
                      <a:cubicBezTo>
                        <a:pt x="6272" y="364"/>
                        <a:pt x="5897" y="1"/>
                        <a:pt x="54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41"/>
                <p:cNvSpPr/>
                <p:nvPr/>
              </p:nvSpPr>
              <p:spPr>
                <a:xfrm>
                  <a:off x="2130773" y="1450700"/>
                  <a:ext cx="487604" cy="68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" h="5381" extrusionOk="0">
                      <a:moveTo>
                        <a:pt x="599" y="1"/>
                      </a:moveTo>
                      <a:cubicBezTo>
                        <a:pt x="271" y="1"/>
                        <a:pt x="1" y="258"/>
                        <a:pt x="1" y="587"/>
                      </a:cubicBezTo>
                      <a:lnTo>
                        <a:pt x="1" y="4795"/>
                      </a:lnTo>
                      <a:cubicBezTo>
                        <a:pt x="1" y="5123"/>
                        <a:pt x="271" y="5381"/>
                        <a:pt x="599" y="5381"/>
                      </a:cubicBezTo>
                      <a:lnTo>
                        <a:pt x="2568" y="5381"/>
                      </a:lnTo>
                      <a:cubicBezTo>
                        <a:pt x="2896" y="5381"/>
                        <a:pt x="3166" y="5123"/>
                        <a:pt x="3166" y="4795"/>
                      </a:cubicBezTo>
                      <a:lnTo>
                        <a:pt x="3166" y="587"/>
                      </a:lnTo>
                      <a:cubicBezTo>
                        <a:pt x="3166" y="258"/>
                        <a:pt x="2896" y="1"/>
                        <a:pt x="25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41"/>
                <p:cNvSpPr/>
                <p:nvPr/>
              </p:nvSpPr>
              <p:spPr>
                <a:xfrm>
                  <a:off x="2381684" y="1450699"/>
                  <a:ext cx="337907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" h="5381" extrusionOk="0">
                      <a:moveTo>
                        <a:pt x="539" y="1"/>
                      </a:moveTo>
                      <a:cubicBezTo>
                        <a:pt x="234" y="1"/>
                        <a:pt x="0" y="235"/>
                        <a:pt x="0" y="540"/>
                      </a:cubicBezTo>
                      <a:lnTo>
                        <a:pt x="0" y="4842"/>
                      </a:lnTo>
                      <a:cubicBezTo>
                        <a:pt x="0" y="5146"/>
                        <a:pt x="234" y="5381"/>
                        <a:pt x="539" y="5381"/>
                      </a:cubicBezTo>
                      <a:lnTo>
                        <a:pt x="2122" y="5381"/>
                      </a:lnTo>
                      <a:cubicBezTo>
                        <a:pt x="2415" y="5381"/>
                        <a:pt x="2661" y="5146"/>
                        <a:pt x="2661" y="4842"/>
                      </a:cubicBezTo>
                      <a:lnTo>
                        <a:pt x="2661" y="540"/>
                      </a:lnTo>
                      <a:cubicBezTo>
                        <a:pt x="2661" y="235"/>
                        <a:pt x="2415" y="1"/>
                        <a:pt x="21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41"/>
                <p:cNvSpPr/>
                <p:nvPr/>
              </p:nvSpPr>
              <p:spPr>
                <a:xfrm>
                  <a:off x="2255085" y="2110346"/>
                  <a:ext cx="589591" cy="11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564" extrusionOk="0">
                      <a:moveTo>
                        <a:pt x="1" y="1"/>
                      </a:moveTo>
                      <a:lnTo>
                        <a:pt x="1" y="563"/>
                      </a:lnTo>
                      <a:lnTo>
                        <a:pt x="4642" y="563"/>
                      </a:lnTo>
                      <a:lnTo>
                        <a:pt x="46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41"/>
                <p:cNvSpPr/>
                <p:nvPr/>
              </p:nvSpPr>
              <p:spPr>
                <a:xfrm>
                  <a:off x="1954375" y="2206900"/>
                  <a:ext cx="1192389" cy="1491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0" h="11746" extrusionOk="0">
                      <a:moveTo>
                        <a:pt x="2380" y="0"/>
                      </a:moveTo>
                      <a:lnTo>
                        <a:pt x="2380" y="117"/>
                      </a:lnTo>
                      <a:cubicBezTo>
                        <a:pt x="2380" y="750"/>
                        <a:pt x="1923" y="1289"/>
                        <a:pt x="1290" y="1395"/>
                      </a:cubicBezTo>
                      <a:cubicBezTo>
                        <a:pt x="552" y="1524"/>
                        <a:pt x="1" y="2180"/>
                        <a:pt x="1" y="2930"/>
                      </a:cubicBezTo>
                      <a:lnTo>
                        <a:pt x="1" y="10186"/>
                      </a:lnTo>
                      <a:cubicBezTo>
                        <a:pt x="1" y="11042"/>
                        <a:pt x="704" y="11745"/>
                        <a:pt x="1560" y="11745"/>
                      </a:cubicBezTo>
                      <a:lnTo>
                        <a:pt x="7831" y="11745"/>
                      </a:lnTo>
                      <a:cubicBezTo>
                        <a:pt x="8698" y="11745"/>
                        <a:pt x="9390" y="11042"/>
                        <a:pt x="9390" y="10186"/>
                      </a:cubicBezTo>
                      <a:lnTo>
                        <a:pt x="9390" y="2930"/>
                      </a:lnTo>
                      <a:cubicBezTo>
                        <a:pt x="9390" y="2169"/>
                        <a:pt x="8839" y="1524"/>
                        <a:pt x="8089" y="1395"/>
                      </a:cubicBezTo>
                      <a:cubicBezTo>
                        <a:pt x="7468" y="1289"/>
                        <a:pt x="7010" y="750"/>
                        <a:pt x="7010" y="117"/>
                      </a:cubicBezTo>
                      <a:lnTo>
                        <a:pt x="70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41"/>
                <p:cNvSpPr/>
                <p:nvPr/>
              </p:nvSpPr>
              <p:spPr>
                <a:xfrm>
                  <a:off x="2247714" y="2718907"/>
                  <a:ext cx="899054" cy="7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6108" extrusionOk="0">
                      <a:moveTo>
                        <a:pt x="0" y="0"/>
                      </a:moveTo>
                      <a:lnTo>
                        <a:pt x="0" y="6107"/>
                      </a:lnTo>
                      <a:lnTo>
                        <a:pt x="7080" y="6107"/>
                      </a:lnTo>
                      <a:lnTo>
                        <a:pt x="70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41"/>
                <p:cNvSpPr/>
                <p:nvPr/>
              </p:nvSpPr>
              <p:spPr>
                <a:xfrm>
                  <a:off x="2470956" y="2806654"/>
                  <a:ext cx="675814" cy="214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1689" extrusionOk="0">
                      <a:moveTo>
                        <a:pt x="0" y="1"/>
                      </a:moveTo>
                      <a:lnTo>
                        <a:pt x="0" y="1689"/>
                      </a:lnTo>
                      <a:lnTo>
                        <a:pt x="5322" y="1689"/>
                      </a:lnTo>
                      <a:lnTo>
                        <a:pt x="532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41"/>
                <p:cNvSpPr/>
                <p:nvPr/>
              </p:nvSpPr>
              <p:spPr>
                <a:xfrm>
                  <a:off x="2470956" y="3275613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3"/>
                      </a:lnTo>
                      <a:lnTo>
                        <a:pt x="5322" y="363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41"/>
                <p:cNvSpPr/>
                <p:nvPr/>
              </p:nvSpPr>
              <p:spPr>
                <a:xfrm>
                  <a:off x="2470956" y="3168437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4"/>
                      </a:lnTo>
                      <a:lnTo>
                        <a:pt x="5322" y="364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41"/>
                <p:cNvSpPr/>
                <p:nvPr/>
              </p:nvSpPr>
              <p:spPr>
                <a:xfrm>
                  <a:off x="2405950" y="844850"/>
                  <a:ext cx="300303" cy="605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2450" y="4772"/>
                      </a:lnTo>
                      <a:lnTo>
                        <a:pt x="175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41"/>
                <p:cNvSpPr/>
                <p:nvPr/>
              </p:nvSpPr>
              <p:spPr>
                <a:xfrm>
                  <a:off x="2395018" y="844850"/>
                  <a:ext cx="147430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1161" y="4772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41"/>
                <p:cNvSpPr/>
                <p:nvPr/>
              </p:nvSpPr>
              <p:spPr>
                <a:xfrm>
                  <a:off x="2467908" y="844850"/>
                  <a:ext cx="165334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4772" extrusionOk="0">
                      <a:moveTo>
                        <a:pt x="364" y="1"/>
                      </a:moveTo>
                      <a:lnTo>
                        <a:pt x="1" y="4772"/>
                      </a:lnTo>
                      <a:lnTo>
                        <a:pt x="1302" y="4772"/>
                      </a:lnTo>
                      <a:lnTo>
                        <a:pt x="93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41"/>
                <p:cNvSpPr/>
                <p:nvPr/>
              </p:nvSpPr>
              <p:spPr>
                <a:xfrm>
                  <a:off x="2048218" y="2206900"/>
                  <a:ext cx="570163" cy="1491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11746" extrusionOk="0">
                      <a:moveTo>
                        <a:pt x="2368" y="0"/>
                      </a:moveTo>
                      <a:lnTo>
                        <a:pt x="2368" y="117"/>
                      </a:lnTo>
                      <a:cubicBezTo>
                        <a:pt x="2368" y="750"/>
                        <a:pt x="1911" y="1289"/>
                        <a:pt x="1290" y="1395"/>
                      </a:cubicBezTo>
                      <a:cubicBezTo>
                        <a:pt x="540" y="1524"/>
                        <a:pt x="0" y="2180"/>
                        <a:pt x="0" y="2930"/>
                      </a:cubicBezTo>
                      <a:lnTo>
                        <a:pt x="0" y="10186"/>
                      </a:lnTo>
                      <a:cubicBezTo>
                        <a:pt x="0" y="11042"/>
                        <a:pt x="692" y="11745"/>
                        <a:pt x="1559" y="11745"/>
                      </a:cubicBezTo>
                      <a:lnTo>
                        <a:pt x="3669" y="11745"/>
                      </a:lnTo>
                      <a:cubicBezTo>
                        <a:pt x="2814" y="11733"/>
                        <a:pt x="2110" y="11042"/>
                        <a:pt x="2110" y="10186"/>
                      </a:cubicBezTo>
                      <a:lnTo>
                        <a:pt x="2110" y="2930"/>
                      </a:lnTo>
                      <a:cubicBezTo>
                        <a:pt x="2110" y="2180"/>
                        <a:pt x="2661" y="1524"/>
                        <a:pt x="3400" y="1395"/>
                      </a:cubicBezTo>
                      <a:cubicBezTo>
                        <a:pt x="4033" y="1289"/>
                        <a:pt x="4490" y="750"/>
                        <a:pt x="4490" y="117"/>
                      </a:cubicBezTo>
                      <a:lnTo>
                        <a:pt x="449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6" name="Google Shape;1186;p41"/>
              <p:cNvGrpSpPr/>
              <p:nvPr/>
            </p:nvGrpSpPr>
            <p:grpSpPr>
              <a:xfrm>
                <a:off x="1638909" y="1368802"/>
                <a:ext cx="1118598" cy="2629865"/>
                <a:chOff x="1954375" y="844850"/>
                <a:chExt cx="1213756" cy="2853586"/>
              </a:xfrm>
            </p:grpSpPr>
            <p:sp>
              <p:nvSpPr>
                <p:cNvPr id="1187" name="Google Shape;1187;p41"/>
                <p:cNvSpPr/>
                <p:nvPr/>
              </p:nvSpPr>
              <p:spPr>
                <a:xfrm>
                  <a:off x="2152347" y="1450699"/>
                  <a:ext cx="796450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5381" extrusionOk="0">
                      <a:moveTo>
                        <a:pt x="833" y="1"/>
                      </a:moveTo>
                      <a:cubicBezTo>
                        <a:pt x="376" y="1"/>
                        <a:pt x="1" y="364"/>
                        <a:pt x="1" y="821"/>
                      </a:cubicBezTo>
                      <a:lnTo>
                        <a:pt x="1" y="4548"/>
                      </a:lnTo>
                      <a:cubicBezTo>
                        <a:pt x="1" y="5017"/>
                        <a:pt x="376" y="5381"/>
                        <a:pt x="833" y="5381"/>
                      </a:cubicBezTo>
                      <a:lnTo>
                        <a:pt x="5440" y="5381"/>
                      </a:lnTo>
                      <a:cubicBezTo>
                        <a:pt x="5897" y="5381"/>
                        <a:pt x="6272" y="5017"/>
                        <a:pt x="6272" y="4548"/>
                      </a:cubicBezTo>
                      <a:lnTo>
                        <a:pt x="6272" y="821"/>
                      </a:lnTo>
                      <a:cubicBezTo>
                        <a:pt x="6272" y="364"/>
                        <a:pt x="5897" y="1"/>
                        <a:pt x="54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41"/>
                <p:cNvSpPr/>
                <p:nvPr/>
              </p:nvSpPr>
              <p:spPr>
                <a:xfrm>
                  <a:off x="2130773" y="1450700"/>
                  <a:ext cx="487604" cy="68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" h="5381" extrusionOk="0">
                      <a:moveTo>
                        <a:pt x="599" y="1"/>
                      </a:moveTo>
                      <a:cubicBezTo>
                        <a:pt x="271" y="1"/>
                        <a:pt x="1" y="258"/>
                        <a:pt x="1" y="587"/>
                      </a:cubicBezTo>
                      <a:lnTo>
                        <a:pt x="1" y="4795"/>
                      </a:lnTo>
                      <a:cubicBezTo>
                        <a:pt x="1" y="5123"/>
                        <a:pt x="271" y="5381"/>
                        <a:pt x="599" y="5381"/>
                      </a:cubicBezTo>
                      <a:lnTo>
                        <a:pt x="2568" y="5381"/>
                      </a:lnTo>
                      <a:cubicBezTo>
                        <a:pt x="2896" y="5381"/>
                        <a:pt x="3166" y="5123"/>
                        <a:pt x="3166" y="4795"/>
                      </a:cubicBezTo>
                      <a:lnTo>
                        <a:pt x="3166" y="587"/>
                      </a:lnTo>
                      <a:cubicBezTo>
                        <a:pt x="3166" y="258"/>
                        <a:pt x="2896" y="1"/>
                        <a:pt x="25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41"/>
                <p:cNvSpPr/>
                <p:nvPr/>
              </p:nvSpPr>
              <p:spPr>
                <a:xfrm>
                  <a:off x="2381684" y="1450699"/>
                  <a:ext cx="337907" cy="68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" h="5381" extrusionOk="0">
                      <a:moveTo>
                        <a:pt x="539" y="1"/>
                      </a:moveTo>
                      <a:cubicBezTo>
                        <a:pt x="234" y="1"/>
                        <a:pt x="0" y="235"/>
                        <a:pt x="0" y="540"/>
                      </a:cubicBezTo>
                      <a:lnTo>
                        <a:pt x="0" y="4842"/>
                      </a:lnTo>
                      <a:cubicBezTo>
                        <a:pt x="0" y="5146"/>
                        <a:pt x="234" y="5381"/>
                        <a:pt x="539" y="5381"/>
                      </a:cubicBezTo>
                      <a:lnTo>
                        <a:pt x="2122" y="5381"/>
                      </a:lnTo>
                      <a:cubicBezTo>
                        <a:pt x="2415" y="5381"/>
                        <a:pt x="2661" y="5146"/>
                        <a:pt x="2661" y="4842"/>
                      </a:cubicBezTo>
                      <a:lnTo>
                        <a:pt x="2661" y="540"/>
                      </a:lnTo>
                      <a:cubicBezTo>
                        <a:pt x="2661" y="235"/>
                        <a:pt x="2415" y="1"/>
                        <a:pt x="21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41"/>
                <p:cNvSpPr/>
                <p:nvPr/>
              </p:nvSpPr>
              <p:spPr>
                <a:xfrm>
                  <a:off x="2255079" y="2133883"/>
                  <a:ext cx="589591" cy="7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3" h="564" extrusionOk="0">
                      <a:moveTo>
                        <a:pt x="1" y="1"/>
                      </a:moveTo>
                      <a:lnTo>
                        <a:pt x="1" y="563"/>
                      </a:lnTo>
                      <a:lnTo>
                        <a:pt x="4642" y="563"/>
                      </a:lnTo>
                      <a:lnTo>
                        <a:pt x="46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41"/>
                <p:cNvSpPr/>
                <p:nvPr/>
              </p:nvSpPr>
              <p:spPr>
                <a:xfrm>
                  <a:off x="1954375" y="2206900"/>
                  <a:ext cx="1192389" cy="1491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0" h="11746" extrusionOk="0">
                      <a:moveTo>
                        <a:pt x="2380" y="0"/>
                      </a:moveTo>
                      <a:lnTo>
                        <a:pt x="2380" y="117"/>
                      </a:lnTo>
                      <a:cubicBezTo>
                        <a:pt x="2380" y="750"/>
                        <a:pt x="1923" y="1289"/>
                        <a:pt x="1290" y="1395"/>
                      </a:cubicBezTo>
                      <a:cubicBezTo>
                        <a:pt x="552" y="1524"/>
                        <a:pt x="1" y="2180"/>
                        <a:pt x="1" y="2930"/>
                      </a:cubicBezTo>
                      <a:lnTo>
                        <a:pt x="1" y="10186"/>
                      </a:lnTo>
                      <a:cubicBezTo>
                        <a:pt x="1" y="11042"/>
                        <a:pt x="704" y="11745"/>
                        <a:pt x="1560" y="11745"/>
                      </a:cubicBezTo>
                      <a:lnTo>
                        <a:pt x="7831" y="11745"/>
                      </a:lnTo>
                      <a:cubicBezTo>
                        <a:pt x="8698" y="11745"/>
                        <a:pt x="9390" y="11042"/>
                        <a:pt x="9390" y="10186"/>
                      </a:cubicBezTo>
                      <a:lnTo>
                        <a:pt x="9390" y="2930"/>
                      </a:lnTo>
                      <a:cubicBezTo>
                        <a:pt x="9390" y="2169"/>
                        <a:pt x="8839" y="1524"/>
                        <a:pt x="8089" y="1395"/>
                      </a:cubicBezTo>
                      <a:cubicBezTo>
                        <a:pt x="7468" y="1289"/>
                        <a:pt x="7010" y="750"/>
                        <a:pt x="7010" y="117"/>
                      </a:cubicBezTo>
                      <a:lnTo>
                        <a:pt x="70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41"/>
                <p:cNvSpPr/>
                <p:nvPr/>
              </p:nvSpPr>
              <p:spPr>
                <a:xfrm>
                  <a:off x="2247714" y="2718899"/>
                  <a:ext cx="920418" cy="7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6108" extrusionOk="0">
                      <a:moveTo>
                        <a:pt x="0" y="0"/>
                      </a:moveTo>
                      <a:lnTo>
                        <a:pt x="0" y="6107"/>
                      </a:lnTo>
                      <a:lnTo>
                        <a:pt x="7080" y="6107"/>
                      </a:lnTo>
                      <a:lnTo>
                        <a:pt x="708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41"/>
                <p:cNvSpPr/>
                <p:nvPr/>
              </p:nvSpPr>
              <p:spPr>
                <a:xfrm>
                  <a:off x="2470956" y="2806654"/>
                  <a:ext cx="675814" cy="214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1689" extrusionOk="0">
                      <a:moveTo>
                        <a:pt x="0" y="1"/>
                      </a:moveTo>
                      <a:lnTo>
                        <a:pt x="0" y="1689"/>
                      </a:lnTo>
                      <a:lnTo>
                        <a:pt x="5322" y="1689"/>
                      </a:lnTo>
                      <a:lnTo>
                        <a:pt x="53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41"/>
                <p:cNvSpPr/>
                <p:nvPr/>
              </p:nvSpPr>
              <p:spPr>
                <a:xfrm>
                  <a:off x="2470956" y="3275613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3"/>
                      </a:lnTo>
                      <a:lnTo>
                        <a:pt x="5322" y="363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41"/>
                <p:cNvSpPr/>
                <p:nvPr/>
              </p:nvSpPr>
              <p:spPr>
                <a:xfrm>
                  <a:off x="2470956" y="3168437"/>
                  <a:ext cx="675814" cy="4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2" h="364" extrusionOk="0">
                      <a:moveTo>
                        <a:pt x="0" y="0"/>
                      </a:moveTo>
                      <a:lnTo>
                        <a:pt x="0" y="364"/>
                      </a:lnTo>
                      <a:lnTo>
                        <a:pt x="5322" y="364"/>
                      </a:lnTo>
                      <a:lnTo>
                        <a:pt x="53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41"/>
                <p:cNvSpPr/>
                <p:nvPr/>
              </p:nvSpPr>
              <p:spPr>
                <a:xfrm>
                  <a:off x="2405950" y="844850"/>
                  <a:ext cx="300303" cy="605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2450" y="4772"/>
                      </a:lnTo>
                      <a:lnTo>
                        <a:pt x="17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41"/>
                <p:cNvSpPr/>
                <p:nvPr/>
              </p:nvSpPr>
              <p:spPr>
                <a:xfrm>
                  <a:off x="2395018" y="844850"/>
                  <a:ext cx="147430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4772" extrusionOk="0">
                      <a:moveTo>
                        <a:pt x="692" y="1"/>
                      </a:moveTo>
                      <a:lnTo>
                        <a:pt x="1" y="4772"/>
                      </a:lnTo>
                      <a:lnTo>
                        <a:pt x="1161" y="4772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41"/>
                <p:cNvSpPr/>
                <p:nvPr/>
              </p:nvSpPr>
              <p:spPr>
                <a:xfrm>
                  <a:off x="2467908" y="844850"/>
                  <a:ext cx="165334" cy="60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4772" extrusionOk="0">
                      <a:moveTo>
                        <a:pt x="364" y="1"/>
                      </a:moveTo>
                      <a:lnTo>
                        <a:pt x="1" y="4772"/>
                      </a:lnTo>
                      <a:lnTo>
                        <a:pt x="1302" y="4772"/>
                      </a:lnTo>
                      <a:lnTo>
                        <a:pt x="93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99" name="Google Shape;1199;p41"/>
            <p:cNvSpPr/>
            <p:nvPr/>
          </p:nvSpPr>
          <p:spPr>
            <a:xfrm>
              <a:off x="1638895" y="1788163"/>
              <a:ext cx="525476" cy="1374634"/>
            </a:xfrm>
            <a:custGeom>
              <a:avLst/>
              <a:gdLst/>
              <a:ahLst/>
              <a:cxnLst/>
              <a:rect l="l" t="t" r="r" b="b"/>
              <a:pathLst>
                <a:path w="4490" h="11746" extrusionOk="0">
                  <a:moveTo>
                    <a:pt x="2368" y="0"/>
                  </a:moveTo>
                  <a:lnTo>
                    <a:pt x="2368" y="117"/>
                  </a:lnTo>
                  <a:cubicBezTo>
                    <a:pt x="2368" y="750"/>
                    <a:pt x="1911" y="1289"/>
                    <a:pt x="1290" y="1395"/>
                  </a:cubicBezTo>
                  <a:cubicBezTo>
                    <a:pt x="540" y="1524"/>
                    <a:pt x="0" y="2180"/>
                    <a:pt x="0" y="2930"/>
                  </a:cubicBezTo>
                  <a:lnTo>
                    <a:pt x="0" y="10186"/>
                  </a:lnTo>
                  <a:cubicBezTo>
                    <a:pt x="0" y="11042"/>
                    <a:pt x="692" y="11745"/>
                    <a:pt x="1559" y="11745"/>
                  </a:cubicBezTo>
                  <a:lnTo>
                    <a:pt x="3669" y="11745"/>
                  </a:lnTo>
                  <a:cubicBezTo>
                    <a:pt x="2814" y="11733"/>
                    <a:pt x="2110" y="11042"/>
                    <a:pt x="2110" y="10186"/>
                  </a:cubicBezTo>
                  <a:lnTo>
                    <a:pt x="2110" y="2930"/>
                  </a:lnTo>
                  <a:cubicBezTo>
                    <a:pt x="2110" y="2180"/>
                    <a:pt x="2661" y="1524"/>
                    <a:pt x="3400" y="1395"/>
                  </a:cubicBezTo>
                  <a:cubicBezTo>
                    <a:pt x="4033" y="1289"/>
                    <a:pt x="4490" y="750"/>
                    <a:pt x="4490" y="117"/>
                  </a:cubicBezTo>
                  <a:lnTo>
                    <a:pt x="449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3"/>
          <p:cNvSpPr/>
          <p:nvPr/>
        </p:nvSpPr>
        <p:spPr>
          <a:xfrm>
            <a:off x="-118575" y="4360863"/>
            <a:ext cx="2887241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3"/>
          <p:cNvSpPr/>
          <p:nvPr/>
        </p:nvSpPr>
        <p:spPr>
          <a:xfrm>
            <a:off x="6366831" y="4360863"/>
            <a:ext cx="2887241" cy="1218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3"/>
          <p:cNvSpPr txBox="1">
            <a:spLocks noGrp="1"/>
          </p:cNvSpPr>
          <p:nvPr>
            <p:ph type="title"/>
          </p:nvPr>
        </p:nvSpPr>
        <p:spPr>
          <a:xfrm>
            <a:off x="1526348" y="610835"/>
            <a:ext cx="6560465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4000" dirty="0"/>
              <a:t>Software and Hardware</a:t>
            </a:r>
            <a:endParaRPr sz="4000" dirty="0"/>
          </a:p>
        </p:txBody>
      </p:sp>
      <p:sp>
        <p:nvSpPr>
          <p:cNvPr id="1214" name="Google Shape;1214;p43"/>
          <p:cNvSpPr txBox="1">
            <a:spLocks noGrp="1"/>
          </p:cNvSpPr>
          <p:nvPr>
            <p:ph type="subTitle" idx="1"/>
          </p:nvPr>
        </p:nvSpPr>
        <p:spPr>
          <a:xfrm>
            <a:off x="909756" y="1336553"/>
            <a:ext cx="3154200" cy="31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Software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/>
              <a:t>VS Code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/>
              <a:t>Firebase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/>
              <a:t>Arduino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/>
              <a:t>Android Emulator</a:t>
            </a:r>
          </a:p>
        </p:txBody>
      </p:sp>
      <p:grpSp>
        <p:nvGrpSpPr>
          <p:cNvPr id="1216" name="Google Shape;1216;p43"/>
          <p:cNvGrpSpPr/>
          <p:nvPr/>
        </p:nvGrpSpPr>
        <p:grpSpPr>
          <a:xfrm>
            <a:off x="1270889" y="4108719"/>
            <a:ext cx="458309" cy="251743"/>
            <a:chOff x="-2571948" y="3464254"/>
            <a:chExt cx="532422" cy="292487"/>
          </a:xfrm>
        </p:grpSpPr>
        <p:sp>
          <p:nvSpPr>
            <p:cNvPr id="1217" name="Google Shape;1217;p43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3"/>
          <p:cNvGrpSpPr/>
          <p:nvPr/>
        </p:nvGrpSpPr>
        <p:grpSpPr>
          <a:xfrm>
            <a:off x="707333" y="3622590"/>
            <a:ext cx="388626" cy="739563"/>
            <a:chOff x="-6438998" y="2897865"/>
            <a:chExt cx="451471" cy="859258"/>
          </a:xfrm>
        </p:grpSpPr>
        <p:sp>
          <p:nvSpPr>
            <p:cNvPr id="1221" name="Google Shape;1221;p43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43"/>
          <p:cNvGrpSpPr/>
          <p:nvPr/>
        </p:nvGrpSpPr>
        <p:grpSpPr>
          <a:xfrm flipH="1">
            <a:off x="8065234" y="3543559"/>
            <a:ext cx="365317" cy="816904"/>
            <a:chOff x="-3694604" y="1903759"/>
            <a:chExt cx="444046" cy="992955"/>
          </a:xfrm>
        </p:grpSpPr>
        <p:sp>
          <p:nvSpPr>
            <p:cNvPr id="1230" name="Google Shape;1230;p43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92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43"/>
          <p:cNvGrpSpPr/>
          <p:nvPr/>
        </p:nvGrpSpPr>
        <p:grpSpPr>
          <a:xfrm flipH="1">
            <a:off x="7699606" y="3736667"/>
            <a:ext cx="289171" cy="625471"/>
            <a:chOff x="-1506991" y="2132324"/>
            <a:chExt cx="351490" cy="760266"/>
          </a:xfrm>
        </p:grpSpPr>
        <p:sp>
          <p:nvSpPr>
            <p:cNvPr id="1235" name="Google Shape;1235;p43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43"/>
          <p:cNvGrpSpPr/>
          <p:nvPr/>
        </p:nvGrpSpPr>
        <p:grpSpPr>
          <a:xfrm>
            <a:off x="4418786" y="4598176"/>
            <a:ext cx="306416" cy="305295"/>
            <a:chOff x="1173525" y="240250"/>
            <a:chExt cx="5255850" cy="5236625"/>
          </a:xfrm>
        </p:grpSpPr>
        <p:sp>
          <p:nvSpPr>
            <p:cNvPr id="1240" name="Google Shape;1240;p43"/>
            <p:cNvSpPr/>
            <p:nvPr/>
          </p:nvSpPr>
          <p:spPr>
            <a:xfrm>
              <a:off x="1934125" y="2665200"/>
              <a:ext cx="3743200" cy="2811675"/>
            </a:xfrm>
            <a:custGeom>
              <a:avLst/>
              <a:gdLst/>
              <a:ahLst/>
              <a:cxnLst/>
              <a:rect l="l" t="t" r="r" b="b"/>
              <a:pathLst>
                <a:path w="149728" h="112467" extrusionOk="0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1173525" y="240250"/>
              <a:ext cx="5255850" cy="2801000"/>
            </a:xfrm>
            <a:custGeom>
              <a:avLst/>
              <a:gdLst/>
              <a:ahLst/>
              <a:cxnLst/>
              <a:rect l="l" t="t" r="r" b="b"/>
              <a:pathLst>
                <a:path w="210234" h="112040" extrusionOk="0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3053650" y="3793275"/>
              <a:ext cx="1495600" cy="1683600"/>
            </a:xfrm>
            <a:custGeom>
              <a:avLst/>
              <a:gdLst/>
              <a:ahLst/>
              <a:cxnLst/>
              <a:rect l="l" t="t" r="r" b="b"/>
              <a:pathLst>
                <a:path w="59824" h="67344" extrusionOk="0">
                  <a:moveTo>
                    <a:pt x="7521" y="1"/>
                  </a:moveTo>
                  <a:cubicBezTo>
                    <a:pt x="3419" y="1"/>
                    <a:pt x="1" y="3077"/>
                    <a:pt x="1" y="7521"/>
                  </a:cubicBezTo>
                  <a:lnTo>
                    <a:pt x="1" y="67344"/>
                  </a:lnTo>
                  <a:lnTo>
                    <a:pt x="59823" y="67344"/>
                  </a:lnTo>
                  <a:lnTo>
                    <a:pt x="59823" y="7521"/>
                  </a:lnTo>
                  <a:cubicBezTo>
                    <a:pt x="59823" y="3077"/>
                    <a:pt x="56405" y="1"/>
                    <a:pt x="5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3">
            <a:hlinkClick r:id="rId3" action="ppaction://hlinksldjump"/>
          </p:cNvPr>
          <p:cNvSpPr/>
          <p:nvPr/>
        </p:nvSpPr>
        <p:spPr>
          <a:xfrm>
            <a:off x="4449600" y="4612075"/>
            <a:ext cx="244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14;p43">
            <a:extLst>
              <a:ext uri="{FF2B5EF4-FFF2-40B4-BE49-F238E27FC236}">
                <a16:creationId xmlns:a16="http://schemas.microsoft.com/office/drawing/2014/main" id="{EEB61584-E121-3DEB-83C5-9485FBC8B9CD}"/>
              </a:ext>
            </a:extLst>
          </p:cNvPr>
          <p:cNvSpPr txBox="1">
            <a:spLocks/>
          </p:cNvSpPr>
          <p:nvPr/>
        </p:nvSpPr>
        <p:spPr>
          <a:xfrm>
            <a:off x="5254463" y="1320363"/>
            <a:ext cx="31542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20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Hardware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 err="1"/>
              <a:t>NodeMCU</a:t>
            </a:r>
            <a:endParaRPr lang="en-US" sz="1800" b="1" dirty="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 err="1"/>
              <a:t>ServoMotor</a:t>
            </a:r>
            <a:endParaRPr lang="en-US" sz="1800" b="1" dirty="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/>
              <a:t>LED/Buzzer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/>
              <a:t>IR Sensor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69"/>
          <p:cNvSpPr txBox="1">
            <a:spLocks noGrp="1"/>
          </p:cNvSpPr>
          <p:nvPr>
            <p:ph type="title"/>
          </p:nvPr>
        </p:nvSpPr>
        <p:spPr>
          <a:xfrm>
            <a:off x="5694028" y="2129983"/>
            <a:ext cx="3171675" cy="668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4000" dirty="0"/>
              <a:t>Flowgraph</a:t>
            </a:r>
            <a:endParaRPr sz="4000" dirty="0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606E97A1-1FA7-DA29-1A9B-E88630E9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60111" cy="5119646"/>
          </a:xfrm>
          <a:prstGeom prst="rect">
            <a:avLst/>
          </a:prstGeom>
        </p:spPr>
      </p:pic>
      <p:grpSp>
        <p:nvGrpSpPr>
          <p:cNvPr id="6" name="Google Shape;1374;p46">
            <a:extLst>
              <a:ext uri="{FF2B5EF4-FFF2-40B4-BE49-F238E27FC236}">
                <a16:creationId xmlns:a16="http://schemas.microsoft.com/office/drawing/2014/main" id="{CE01C0EF-57BF-DA5F-B74B-931B12EB383E}"/>
              </a:ext>
            </a:extLst>
          </p:cNvPr>
          <p:cNvGrpSpPr/>
          <p:nvPr/>
        </p:nvGrpSpPr>
        <p:grpSpPr>
          <a:xfrm>
            <a:off x="6551875" y="3045350"/>
            <a:ext cx="2098645" cy="753147"/>
            <a:chOff x="1577451" y="1802015"/>
            <a:chExt cx="3013385" cy="1203333"/>
          </a:xfrm>
        </p:grpSpPr>
        <p:sp>
          <p:nvSpPr>
            <p:cNvPr id="7" name="Google Shape;1375;p46">
              <a:extLst>
                <a:ext uri="{FF2B5EF4-FFF2-40B4-BE49-F238E27FC236}">
                  <a16:creationId xmlns:a16="http://schemas.microsoft.com/office/drawing/2014/main" id="{2B8C3220-DC04-B575-7E89-2099ECA0491E}"/>
                </a:ext>
              </a:extLst>
            </p:cNvPr>
            <p:cNvSpPr/>
            <p:nvPr/>
          </p:nvSpPr>
          <p:spPr>
            <a:xfrm rot="-5400000" flipH="1">
              <a:off x="2526309" y="940821"/>
              <a:ext cx="1155757" cy="2973298"/>
            </a:xfrm>
            <a:custGeom>
              <a:avLst/>
              <a:gdLst/>
              <a:ahLst/>
              <a:cxnLst/>
              <a:rect l="l" t="t" r="r" b="b"/>
              <a:pathLst>
                <a:path w="10140" h="27758" extrusionOk="0">
                  <a:moveTo>
                    <a:pt x="2040" y="1"/>
                  </a:moveTo>
                  <a:cubicBezTo>
                    <a:pt x="914" y="1"/>
                    <a:pt x="0" y="915"/>
                    <a:pt x="0" y="2040"/>
                  </a:cubicBezTo>
                  <a:lnTo>
                    <a:pt x="0" y="25718"/>
                  </a:lnTo>
                  <a:cubicBezTo>
                    <a:pt x="0" y="26843"/>
                    <a:pt x="914" y="27757"/>
                    <a:pt x="2040" y="27757"/>
                  </a:cubicBezTo>
                  <a:lnTo>
                    <a:pt x="8111" y="27757"/>
                  </a:lnTo>
                  <a:cubicBezTo>
                    <a:pt x="9237" y="27757"/>
                    <a:pt x="10139" y="26843"/>
                    <a:pt x="10139" y="25718"/>
                  </a:cubicBezTo>
                  <a:lnTo>
                    <a:pt x="10139" y="2040"/>
                  </a:lnTo>
                  <a:cubicBezTo>
                    <a:pt x="10139" y="915"/>
                    <a:pt x="9237" y="1"/>
                    <a:pt x="8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376;p46">
              <a:extLst>
                <a:ext uri="{FF2B5EF4-FFF2-40B4-BE49-F238E27FC236}">
                  <a16:creationId xmlns:a16="http://schemas.microsoft.com/office/drawing/2014/main" id="{D9FFE062-20B2-9305-4871-0ACA9CEB4DE1}"/>
                </a:ext>
              </a:extLst>
            </p:cNvPr>
            <p:cNvGrpSpPr/>
            <p:nvPr/>
          </p:nvGrpSpPr>
          <p:grpSpPr>
            <a:xfrm flipH="1">
              <a:off x="1577451" y="1802015"/>
              <a:ext cx="2973412" cy="1155786"/>
              <a:chOff x="1654693" y="1841496"/>
              <a:chExt cx="1582275" cy="615042"/>
            </a:xfrm>
          </p:grpSpPr>
          <p:sp>
            <p:nvSpPr>
              <p:cNvPr id="9" name="Google Shape;1377;p46">
                <a:extLst>
                  <a:ext uri="{FF2B5EF4-FFF2-40B4-BE49-F238E27FC236}">
                    <a16:creationId xmlns:a16="http://schemas.microsoft.com/office/drawing/2014/main" id="{04D48B79-20B2-E3AA-8E84-2A0ECA29F278}"/>
                  </a:ext>
                </a:extLst>
              </p:cNvPr>
              <p:cNvSpPr/>
              <p:nvPr/>
            </p:nvSpPr>
            <p:spPr>
              <a:xfrm rot="5400000">
                <a:off x="2138310" y="1357879"/>
                <a:ext cx="615042" cy="1582275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27758" extrusionOk="0">
                    <a:moveTo>
                      <a:pt x="2040" y="1"/>
                    </a:moveTo>
                    <a:cubicBezTo>
                      <a:pt x="914" y="1"/>
                      <a:pt x="0" y="915"/>
                      <a:pt x="0" y="2040"/>
                    </a:cubicBezTo>
                    <a:lnTo>
                      <a:pt x="0" y="25718"/>
                    </a:lnTo>
                    <a:cubicBezTo>
                      <a:pt x="0" y="26843"/>
                      <a:pt x="914" y="27757"/>
                      <a:pt x="2040" y="27757"/>
                    </a:cubicBezTo>
                    <a:lnTo>
                      <a:pt x="8111" y="27757"/>
                    </a:lnTo>
                    <a:cubicBezTo>
                      <a:pt x="9237" y="27757"/>
                      <a:pt x="10139" y="26843"/>
                      <a:pt x="10139" y="25718"/>
                    </a:cubicBezTo>
                    <a:lnTo>
                      <a:pt x="10139" y="2040"/>
                    </a:lnTo>
                    <a:cubicBezTo>
                      <a:pt x="10139" y="915"/>
                      <a:pt x="9237" y="1"/>
                      <a:pt x="81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78;p46">
                <a:extLst>
                  <a:ext uri="{FF2B5EF4-FFF2-40B4-BE49-F238E27FC236}">
                    <a16:creationId xmlns:a16="http://schemas.microsoft.com/office/drawing/2014/main" id="{BB7768D2-EAB9-0C0D-271A-6CA61DB4C855}"/>
                  </a:ext>
                </a:extLst>
              </p:cNvPr>
              <p:cNvSpPr/>
              <p:nvPr/>
            </p:nvSpPr>
            <p:spPr>
              <a:xfrm rot="5400000">
                <a:off x="2375409" y="1928904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0"/>
                    </a:moveTo>
                    <a:cubicBezTo>
                      <a:pt x="505" y="0"/>
                      <a:pt x="1" y="493"/>
                      <a:pt x="1" y="1114"/>
                    </a:cubicBezTo>
                    <a:cubicBezTo>
                      <a:pt x="1" y="1723"/>
                      <a:pt x="505" y="2227"/>
                      <a:pt x="1114" y="2227"/>
                    </a:cubicBezTo>
                    <a:cubicBezTo>
                      <a:pt x="1736" y="2227"/>
                      <a:pt x="2228" y="1723"/>
                      <a:pt x="2228" y="1114"/>
                    </a:cubicBezTo>
                    <a:cubicBezTo>
                      <a:pt x="2228" y="493"/>
                      <a:pt x="1736" y="0"/>
                      <a:pt x="1114" y="0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79;p46">
                <a:extLst>
                  <a:ext uri="{FF2B5EF4-FFF2-40B4-BE49-F238E27FC236}">
                    <a16:creationId xmlns:a16="http://schemas.microsoft.com/office/drawing/2014/main" id="{3544E4CE-56A2-9B7D-67DB-E082320CFF71}"/>
                  </a:ext>
                </a:extLst>
              </p:cNvPr>
              <p:cNvSpPr/>
              <p:nvPr/>
            </p:nvSpPr>
            <p:spPr>
              <a:xfrm rot="5400000">
                <a:off x="2947709" y="1929056"/>
                <a:ext cx="143686" cy="134891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224" extrusionOk="0">
                    <a:moveTo>
                      <a:pt x="1188" y="0"/>
                    </a:moveTo>
                    <a:cubicBezTo>
                      <a:pt x="638" y="0"/>
                      <a:pt x="158" y="412"/>
                      <a:pt x="83" y="971"/>
                    </a:cubicBezTo>
                    <a:cubicBezTo>
                      <a:pt x="0" y="1581"/>
                      <a:pt x="434" y="2143"/>
                      <a:pt x="1044" y="2214"/>
                    </a:cubicBezTo>
                    <a:cubicBezTo>
                      <a:pt x="1095" y="2221"/>
                      <a:pt x="1145" y="2224"/>
                      <a:pt x="1195" y="2224"/>
                    </a:cubicBezTo>
                    <a:cubicBezTo>
                      <a:pt x="1744" y="2224"/>
                      <a:pt x="2222" y="1822"/>
                      <a:pt x="2286" y="1253"/>
                    </a:cubicBezTo>
                    <a:cubicBezTo>
                      <a:pt x="2368" y="643"/>
                      <a:pt x="1946" y="92"/>
                      <a:pt x="1337" y="10"/>
                    </a:cubicBezTo>
                    <a:cubicBezTo>
                      <a:pt x="1287" y="3"/>
                      <a:pt x="1237" y="0"/>
                      <a:pt x="1188" y="0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80;p46">
                <a:extLst>
                  <a:ext uri="{FF2B5EF4-FFF2-40B4-BE49-F238E27FC236}">
                    <a16:creationId xmlns:a16="http://schemas.microsoft.com/office/drawing/2014/main" id="{1C890616-E326-8E90-A8DA-F555A6B495D9}"/>
                  </a:ext>
                </a:extLst>
              </p:cNvPr>
              <p:cNvSpPr/>
              <p:nvPr/>
            </p:nvSpPr>
            <p:spPr>
              <a:xfrm rot="5400000">
                <a:off x="2957687" y="1917562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493" y="1"/>
                      <a:pt x="0" y="505"/>
                      <a:pt x="0" y="1114"/>
                    </a:cubicBezTo>
                    <a:cubicBezTo>
                      <a:pt x="0" y="1724"/>
                      <a:pt x="493" y="2228"/>
                      <a:pt x="1114" y="2228"/>
                    </a:cubicBezTo>
                    <a:cubicBezTo>
                      <a:pt x="1723" y="2228"/>
                      <a:pt x="2227" y="1724"/>
                      <a:pt x="2227" y="1114"/>
                    </a:cubicBezTo>
                    <a:cubicBezTo>
                      <a:pt x="2227" y="505"/>
                      <a:pt x="1723" y="1"/>
                      <a:pt x="1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81;p46">
                <a:extLst>
                  <a:ext uri="{FF2B5EF4-FFF2-40B4-BE49-F238E27FC236}">
                    <a16:creationId xmlns:a16="http://schemas.microsoft.com/office/drawing/2014/main" id="{69BD1E38-D57C-0248-B9A3-ECE5B6BCC963}"/>
                  </a:ext>
                </a:extLst>
              </p:cNvPr>
              <p:cNvSpPr/>
              <p:nvPr/>
            </p:nvSpPr>
            <p:spPr>
              <a:xfrm rot="5400000">
                <a:off x="2993228" y="1962324"/>
                <a:ext cx="64049" cy="4561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52" extrusionOk="0">
                    <a:moveTo>
                      <a:pt x="59" y="1"/>
                    </a:moveTo>
                    <a:lnTo>
                      <a:pt x="0" y="95"/>
                    </a:lnTo>
                    <a:lnTo>
                      <a:pt x="985" y="751"/>
                    </a:lnTo>
                    <a:lnTo>
                      <a:pt x="1055" y="6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82;p46">
                <a:extLst>
                  <a:ext uri="{FF2B5EF4-FFF2-40B4-BE49-F238E27FC236}">
                    <a16:creationId xmlns:a16="http://schemas.microsoft.com/office/drawing/2014/main" id="{6DC90A5D-995A-72C4-D0F5-A10E16C1272F}"/>
                  </a:ext>
                </a:extLst>
              </p:cNvPr>
              <p:cNvSpPr/>
              <p:nvPr/>
            </p:nvSpPr>
            <p:spPr>
              <a:xfrm rot="5400000">
                <a:off x="2944919" y="2246335"/>
                <a:ext cx="148599" cy="135194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229" extrusionOk="0">
                    <a:moveTo>
                      <a:pt x="1218" y="0"/>
                    </a:moveTo>
                    <a:cubicBezTo>
                      <a:pt x="715" y="0"/>
                      <a:pt x="261" y="340"/>
                      <a:pt x="141" y="851"/>
                    </a:cubicBezTo>
                    <a:cubicBezTo>
                      <a:pt x="0" y="1461"/>
                      <a:pt x="364" y="2058"/>
                      <a:pt x="961" y="2199"/>
                    </a:cubicBezTo>
                    <a:cubicBezTo>
                      <a:pt x="1046" y="2219"/>
                      <a:pt x="1131" y="2229"/>
                      <a:pt x="1215" y="2229"/>
                    </a:cubicBezTo>
                    <a:cubicBezTo>
                      <a:pt x="1723" y="2229"/>
                      <a:pt x="2189" y="1880"/>
                      <a:pt x="2309" y="1367"/>
                    </a:cubicBezTo>
                    <a:cubicBezTo>
                      <a:pt x="2450" y="769"/>
                      <a:pt x="2075" y="171"/>
                      <a:pt x="1477" y="30"/>
                    </a:cubicBezTo>
                    <a:cubicBezTo>
                      <a:pt x="1390" y="10"/>
                      <a:pt x="1303" y="0"/>
                      <a:pt x="1218" y="0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83;p46">
                <a:extLst>
                  <a:ext uri="{FF2B5EF4-FFF2-40B4-BE49-F238E27FC236}">
                    <a16:creationId xmlns:a16="http://schemas.microsoft.com/office/drawing/2014/main" id="{B8CC310C-916A-6D12-5B47-A186107BE498}"/>
                  </a:ext>
                </a:extLst>
              </p:cNvPr>
              <p:cNvSpPr/>
              <p:nvPr/>
            </p:nvSpPr>
            <p:spPr>
              <a:xfrm rot="5400000">
                <a:off x="2957687" y="2234659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492" y="1"/>
                      <a:pt x="0" y="505"/>
                      <a:pt x="0" y="1114"/>
                    </a:cubicBezTo>
                    <a:cubicBezTo>
                      <a:pt x="0" y="1724"/>
                      <a:pt x="492" y="2228"/>
                      <a:pt x="1114" y="2228"/>
                    </a:cubicBezTo>
                    <a:cubicBezTo>
                      <a:pt x="1723" y="2228"/>
                      <a:pt x="2227" y="1724"/>
                      <a:pt x="2227" y="1114"/>
                    </a:cubicBezTo>
                    <a:cubicBezTo>
                      <a:pt x="2227" y="505"/>
                      <a:pt x="1723" y="1"/>
                      <a:pt x="1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84;p46">
                <a:extLst>
                  <a:ext uri="{FF2B5EF4-FFF2-40B4-BE49-F238E27FC236}">
                    <a16:creationId xmlns:a16="http://schemas.microsoft.com/office/drawing/2014/main" id="{55EF6B44-F64E-18E8-20AD-334016217D5F}"/>
                  </a:ext>
                </a:extLst>
              </p:cNvPr>
              <p:cNvSpPr/>
              <p:nvPr/>
            </p:nvSpPr>
            <p:spPr>
              <a:xfrm rot="5400000">
                <a:off x="2992139" y="2279058"/>
                <a:ext cx="64777" cy="4561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752" extrusionOk="0">
                    <a:moveTo>
                      <a:pt x="71" y="1"/>
                    </a:moveTo>
                    <a:lnTo>
                      <a:pt x="0" y="95"/>
                    </a:lnTo>
                    <a:lnTo>
                      <a:pt x="997" y="751"/>
                    </a:lnTo>
                    <a:lnTo>
                      <a:pt x="1067" y="646"/>
                    </a:lnTo>
                    <a:lnTo>
                      <a:pt x="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85;p46">
                <a:extLst>
                  <a:ext uri="{FF2B5EF4-FFF2-40B4-BE49-F238E27FC236}">
                    <a16:creationId xmlns:a16="http://schemas.microsoft.com/office/drawing/2014/main" id="{9AC1B31F-7D17-AF10-EEB2-1188395FD371}"/>
                  </a:ext>
                </a:extLst>
              </p:cNvPr>
              <p:cNvSpPr/>
              <p:nvPr/>
            </p:nvSpPr>
            <p:spPr>
              <a:xfrm rot="5400000">
                <a:off x="2663334" y="1928904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0"/>
                    </a:moveTo>
                    <a:cubicBezTo>
                      <a:pt x="505" y="0"/>
                      <a:pt x="1" y="493"/>
                      <a:pt x="1" y="1114"/>
                    </a:cubicBezTo>
                    <a:cubicBezTo>
                      <a:pt x="1" y="1723"/>
                      <a:pt x="505" y="2227"/>
                      <a:pt x="1114" y="2227"/>
                    </a:cubicBezTo>
                    <a:cubicBezTo>
                      <a:pt x="1736" y="2227"/>
                      <a:pt x="2228" y="1723"/>
                      <a:pt x="2228" y="1114"/>
                    </a:cubicBezTo>
                    <a:cubicBezTo>
                      <a:pt x="2228" y="493"/>
                      <a:pt x="1736" y="0"/>
                      <a:pt x="1114" y="0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86;p46">
                <a:extLst>
                  <a:ext uri="{FF2B5EF4-FFF2-40B4-BE49-F238E27FC236}">
                    <a16:creationId xmlns:a16="http://schemas.microsoft.com/office/drawing/2014/main" id="{A6FFD067-9199-A436-0726-F542AB2E7EE0}"/>
                  </a:ext>
                </a:extLst>
              </p:cNvPr>
              <p:cNvSpPr/>
              <p:nvPr/>
            </p:nvSpPr>
            <p:spPr>
              <a:xfrm rot="5400000">
                <a:off x="2662637" y="1917531"/>
                <a:ext cx="149326" cy="135194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2229" extrusionOk="0">
                    <a:moveTo>
                      <a:pt x="1227" y="0"/>
                    </a:moveTo>
                    <a:cubicBezTo>
                      <a:pt x="1135" y="0"/>
                      <a:pt x="1042" y="12"/>
                      <a:pt x="949" y="36"/>
                    </a:cubicBezTo>
                    <a:cubicBezTo>
                      <a:pt x="352" y="188"/>
                      <a:pt x="0" y="798"/>
                      <a:pt x="152" y="1396"/>
                    </a:cubicBezTo>
                    <a:cubicBezTo>
                      <a:pt x="291" y="1899"/>
                      <a:pt x="745" y="2228"/>
                      <a:pt x="1235" y="2228"/>
                    </a:cubicBezTo>
                    <a:cubicBezTo>
                      <a:pt x="1327" y="2228"/>
                      <a:pt x="1420" y="2217"/>
                      <a:pt x="1512" y="2193"/>
                    </a:cubicBezTo>
                    <a:cubicBezTo>
                      <a:pt x="2110" y="2029"/>
                      <a:pt x="2462" y="1419"/>
                      <a:pt x="2309" y="821"/>
                    </a:cubicBezTo>
                    <a:cubicBezTo>
                      <a:pt x="2171" y="328"/>
                      <a:pt x="1717" y="0"/>
                      <a:pt x="1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87;p46">
                <a:extLst>
                  <a:ext uri="{FF2B5EF4-FFF2-40B4-BE49-F238E27FC236}">
                    <a16:creationId xmlns:a16="http://schemas.microsoft.com/office/drawing/2014/main" id="{E0CCB373-230D-157C-CD0B-D85C404B83B5}"/>
                  </a:ext>
                </a:extLst>
              </p:cNvPr>
              <p:cNvSpPr/>
              <p:nvPr/>
            </p:nvSpPr>
            <p:spPr>
              <a:xfrm rot="5400000">
                <a:off x="2704911" y="1961990"/>
                <a:ext cx="64049" cy="46278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63" extrusionOk="0">
                    <a:moveTo>
                      <a:pt x="59" y="0"/>
                    </a:moveTo>
                    <a:lnTo>
                      <a:pt x="0" y="106"/>
                    </a:lnTo>
                    <a:lnTo>
                      <a:pt x="985" y="762"/>
                    </a:lnTo>
                    <a:lnTo>
                      <a:pt x="1055" y="657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88;p46">
                <a:extLst>
                  <a:ext uri="{FF2B5EF4-FFF2-40B4-BE49-F238E27FC236}">
                    <a16:creationId xmlns:a16="http://schemas.microsoft.com/office/drawing/2014/main" id="{5C362DC4-2183-569D-AF48-EF22F188B5BC}"/>
                  </a:ext>
                </a:extLst>
              </p:cNvPr>
              <p:cNvSpPr/>
              <p:nvPr/>
            </p:nvSpPr>
            <p:spPr>
              <a:xfrm rot="5400000">
                <a:off x="2663334" y="2246002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0"/>
                    </a:moveTo>
                    <a:cubicBezTo>
                      <a:pt x="505" y="0"/>
                      <a:pt x="1" y="493"/>
                      <a:pt x="1" y="1114"/>
                    </a:cubicBezTo>
                    <a:cubicBezTo>
                      <a:pt x="1" y="1723"/>
                      <a:pt x="505" y="2227"/>
                      <a:pt x="1114" y="2227"/>
                    </a:cubicBezTo>
                    <a:cubicBezTo>
                      <a:pt x="1735" y="2227"/>
                      <a:pt x="2228" y="1723"/>
                      <a:pt x="2228" y="1114"/>
                    </a:cubicBezTo>
                    <a:cubicBezTo>
                      <a:pt x="2228" y="493"/>
                      <a:pt x="1735" y="0"/>
                      <a:pt x="1114" y="0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89;p46">
                <a:extLst>
                  <a:ext uri="{FF2B5EF4-FFF2-40B4-BE49-F238E27FC236}">
                    <a16:creationId xmlns:a16="http://schemas.microsoft.com/office/drawing/2014/main" id="{4A952C77-8F2B-4447-879E-1C992AE03804}"/>
                  </a:ext>
                </a:extLst>
              </p:cNvPr>
              <p:cNvSpPr/>
              <p:nvPr/>
            </p:nvSpPr>
            <p:spPr>
              <a:xfrm rot="5400000">
                <a:off x="2662728" y="2234174"/>
                <a:ext cx="148659" cy="135316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231" extrusionOk="0">
                    <a:moveTo>
                      <a:pt x="1226" y="1"/>
                    </a:moveTo>
                    <a:cubicBezTo>
                      <a:pt x="939" y="1"/>
                      <a:pt x="651" y="109"/>
                      <a:pt x="435" y="326"/>
                    </a:cubicBezTo>
                    <a:cubicBezTo>
                      <a:pt x="1" y="760"/>
                      <a:pt x="1" y="1463"/>
                      <a:pt x="435" y="1897"/>
                    </a:cubicBezTo>
                    <a:cubicBezTo>
                      <a:pt x="651" y="2119"/>
                      <a:pt x="939" y="2231"/>
                      <a:pt x="1226" y="2231"/>
                    </a:cubicBezTo>
                    <a:cubicBezTo>
                      <a:pt x="1513" y="2231"/>
                      <a:pt x="1800" y="2119"/>
                      <a:pt x="2017" y="1897"/>
                    </a:cubicBezTo>
                    <a:cubicBezTo>
                      <a:pt x="2451" y="1463"/>
                      <a:pt x="2451" y="760"/>
                      <a:pt x="2017" y="326"/>
                    </a:cubicBezTo>
                    <a:cubicBezTo>
                      <a:pt x="1800" y="109"/>
                      <a:pt x="1513" y="1"/>
                      <a:pt x="12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90;p46">
                <a:extLst>
                  <a:ext uri="{FF2B5EF4-FFF2-40B4-BE49-F238E27FC236}">
                    <a16:creationId xmlns:a16="http://schemas.microsoft.com/office/drawing/2014/main" id="{BE0248AE-0AF6-4836-2EC0-D1A7FF477FC5}"/>
                  </a:ext>
                </a:extLst>
              </p:cNvPr>
              <p:cNvSpPr/>
              <p:nvPr/>
            </p:nvSpPr>
            <p:spPr>
              <a:xfrm rot="5400000">
                <a:off x="2703461" y="2279088"/>
                <a:ext cx="64777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751" extrusionOk="0">
                    <a:moveTo>
                      <a:pt x="71" y="0"/>
                    </a:moveTo>
                    <a:lnTo>
                      <a:pt x="0" y="106"/>
                    </a:lnTo>
                    <a:lnTo>
                      <a:pt x="997" y="750"/>
                    </a:lnTo>
                    <a:lnTo>
                      <a:pt x="1067" y="65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91;p46">
                <a:extLst>
                  <a:ext uri="{FF2B5EF4-FFF2-40B4-BE49-F238E27FC236}">
                    <a16:creationId xmlns:a16="http://schemas.microsoft.com/office/drawing/2014/main" id="{6C36ADB9-88CD-C6DC-7447-AE3795D353B1}"/>
                  </a:ext>
                </a:extLst>
              </p:cNvPr>
              <p:cNvSpPr/>
              <p:nvPr/>
            </p:nvSpPr>
            <p:spPr>
              <a:xfrm rot="5400000">
                <a:off x="2381113" y="1917562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493" y="1"/>
                      <a:pt x="0" y="493"/>
                      <a:pt x="0" y="1114"/>
                    </a:cubicBezTo>
                    <a:cubicBezTo>
                      <a:pt x="0" y="1724"/>
                      <a:pt x="493" y="2228"/>
                      <a:pt x="1114" y="2228"/>
                    </a:cubicBezTo>
                    <a:cubicBezTo>
                      <a:pt x="1723" y="2228"/>
                      <a:pt x="2227" y="1724"/>
                      <a:pt x="2227" y="1114"/>
                    </a:cubicBezTo>
                    <a:cubicBezTo>
                      <a:pt x="2227" y="493"/>
                      <a:pt x="1723" y="1"/>
                      <a:pt x="1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92;p46">
                <a:extLst>
                  <a:ext uri="{FF2B5EF4-FFF2-40B4-BE49-F238E27FC236}">
                    <a16:creationId xmlns:a16="http://schemas.microsoft.com/office/drawing/2014/main" id="{8C617754-962A-7E6A-7315-3554600DD9A9}"/>
                  </a:ext>
                </a:extLst>
              </p:cNvPr>
              <p:cNvSpPr/>
              <p:nvPr/>
            </p:nvSpPr>
            <p:spPr>
              <a:xfrm rot="5400000">
                <a:off x="2416988" y="1961990"/>
                <a:ext cx="64049" cy="46278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63" extrusionOk="0">
                    <a:moveTo>
                      <a:pt x="59" y="0"/>
                    </a:moveTo>
                    <a:lnTo>
                      <a:pt x="0" y="106"/>
                    </a:lnTo>
                    <a:lnTo>
                      <a:pt x="985" y="762"/>
                    </a:lnTo>
                    <a:lnTo>
                      <a:pt x="1055" y="657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93;p46">
                <a:extLst>
                  <a:ext uri="{FF2B5EF4-FFF2-40B4-BE49-F238E27FC236}">
                    <a16:creationId xmlns:a16="http://schemas.microsoft.com/office/drawing/2014/main" id="{067063B6-60D3-07FF-0259-879B47CC48FA}"/>
                  </a:ext>
                </a:extLst>
              </p:cNvPr>
              <p:cNvSpPr/>
              <p:nvPr/>
            </p:nvSpPr>
            <p:spPr>
              <a:xfrm rot="5400000">
                <a:off x="2368679" y="2246547"/>
                <a:ext cx="148599" cy="134770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222" extrusionOk="0">
                    <a:moveTo>
                      <a:pt x="1221" y="0"/>
                    </a:moveTo>
                    <a:cubicBezTo>
                      <a:pt x="935" y="0"/>
                      <a:pt x="651" y="109"/>
                      <a:pt x="434" y="326"/>
                    </a:cubicBezTo>
                    <a:cubicBezTo>
                      <a:pt x="0" y="759"/>
                      <a:pt x="0" y="1463"/>
                      <a:pt x="434" y="1896"/>
                    </a:cubicBezTo>
                    <a:cubicBezTo>
                      <a:pt x="651" y="2113"/>
                      <a:pt x="935" y="2222"/>
                      <a:pt x="1221" y="2222"/>
                    </a:cubicBezTo>
                    <a:cubicBezTo>
                      <a:pt x="1506" y="2222"/>
                      <a:pt x="1794" y="2113"/>
                      <a:pt x="2016" y="1896"/>
                    </a:cubicBezTo>
                    <a:cubicBezTo>
                      <a:pt x="2450" y="1463"/>
                      <a:pt x="2450" y="759"/>
                      <a:pt x="2016" y="326"/>
                    </a:cubicBezTo>
                    <a:cubicBezTo>
                      <a:pt x="1794" y="109"/>
                      <a:pt x="1506" y="0"/>
                      <a:pt x="1221" y="0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94;p46">
                <a:extLst>
                  <a:ext uri="{FF2B5EF4-FFF2-40B4-BE49-F238E27FC236}">
                    <a16:creationId xmlns:a16="http://schemas.microsoft.com/office/drawing/2014/main" id="{E25920B2-795C-3865-C05F-2858F9460650}"/>
                  </a:ext>
                </a:extLst>
              </p:cNvPr>
              <p:cNvSpPr/>
              <p:nvPr/>
            </p:nvSpPr>
            <p:spPr>
              <a:xfrm rot="5400000">
                <a:off x="2381113" y="2234659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492" y="1"/>
                      <a:pt x="0" y="493"/>
                      <a:pt x="0" y="1114"/>
                    </a:cubicBezTo>
                    <a:cubicBezTo>
                      <a:pt x="0" y="1724"/>
                      <a:pt x="492" y="2228"/>
                      <a:pt x="1114" y="2228"/>
                    </a:cubicBezTo>
                    <a:cubicBezTo>
                      <a:pt x="1723" y="2228"/>
                      <a:pt x="2227" y="1724"/>
                      <a:pt x="2227" y="1114"/>
                    </a:cubicBezTo>
                    <a:cubicBezTo>
                      <a:pt x="2227" y="493"/>
                      <a:pt x="1723" y="1"/>
                      <a:pt x="1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95;p46">
                <a:extLst>
                  <a:ext uri="{FF2B5EF4-FFF2-40B4-BE49-F238E27FC236}">
                    <a16:creationId xmlns:a16="http://schemas.microsoft.com/office/drawing/2014/main" id="{156E6F6F-A2D1-1F0B-1A8C-23E84BA7ADCF}"/>
                  </a:ext>
                </a:extLst>
              </p:cNvPr>
              <p:cNvSpPr/>
              <p:nvPr/>
            </p:nvSpPr>
            <p:spPr>
              <a:xfrm rot="5400000">
                <a:off x="2415902" y="2278724"/>
                <a:ext cx="64049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51" extrusionOk="0">
                    <a:moveTo>
                      <a:pt x="71" y="0"/>
                    </a:moveTo>
                    <a:lnTo>
                      <a:pt x="0" y="106"/>
                    </a:lnTo>
                    <a:lnTo>
                      <a:pt x="997" y="751"/>
                    </a:lnTo>
                    <a:lnTo>
                      <a:pt x="1055" y="65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96;p46">
                <a:extLst>
                  <a:ext uri="{FF2B5EF4-FFF2-40B4-BE49-F238E27FC236}">
                    <a16:creationId xmlns:a16="http://schemas.microsoft.com/office/drawing/2014/main" id="{C25BA02E-3070-F626-F025-3C2314DB8652}"/>
                  </a:ext>
                </a:extLst>
              </p:cNvPr>
              <p:cNvSpPr/>
              <p:nvPr/>
            </p:nvSpPr>
            <p:spPr>
              <a:xfrm rot="5400000">
                <a:off x="2087488" y="1928904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505" y="1"/>
                      <a:pt x="1" y="505"/>
                      <a:pt x="1" y="1114"/>
                    </a:cubicBezTo>
                    <a:cubicBezTo>
                      <a:pt x="1" y="1735"/>
                      <a:pt x="505" y="2228"/>
                      <a:pt x="1114" y="2228"/>
                    </a:cubicBezTo>
                    <a:cubicBezTo>
                      <a:pt x="1736" y="2228"/>
                      <a:pt x="2228" y="1735"/>
                      <a:pt x="2228" y="1114"/>
                    </a:cubicBezTo>
                    <a:cubicBezTo>
                      <a:pt x="2228" y="505"/>
                      <a:pt x="1736" y="1"/>
                      <a:pt x="1114" y="1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97;p46">
                <a:extLst>
                  <a:ext uri="{FF2B5EF4-FFF2-40B4-BE49-F238E27FC236}">
                    <a16:creationId xmlns:a16="http://schemas.microsoft.com/office/drawing/2014/main" id="{F3C449EE-E24A-D521-0854-5D6996235CC3}"/>
                  </a:ext>
                </a:extLst>
              </p:cNvPr>
              <p:cNvSpPr/>
              <p:nvPr/>
            </p:nvSpPr>
            <p:spPr>
              <a:xfrm rot="5400000">
                <a:off x="2093190" y="1917562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493" y="1"/>
                      <a:pt x="0" y="493"/>
                      <a:pt x="0" y="1114"/>
                    </a:cubicBezTo>
                    <a:cubicBezTo>
                      <a:pt x="0" y="1724"/>
                      <a:pt x="493" y="2228"/>
                      <a:pt x="1114" y="2228"/>
                    </a:cubicBezTo>
                    <a:cubicBezTo>
                      <a:pt x="1723" y="2228"/>
                      <a:pt x="2227" y="1724"/>
                      <a:pt x="2227" y="1114"/>
                    </a:cubicBezTo>
                    <a:cubicBezTo>
                      <a:pt x="2227" y="493"/>
                      <a:pt x="1723" y="1"/>
                      <a:pt x="1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98;p46">
                <a:extLst>
                  <a:ext uri="{FF2B5EF4-FFF2-40B4-BE49-F238E27FC236}">
                    <a16:creationId xmlns:a16="http://schemas.microsoft.com/office/drawing/2014/main" id="{5BFDC74D-8C6E-8008-5B94-4293F348EF9D}"/>
                  </a:ext>
                </a:extLst>
              </p:cNvPr>
              <p:cNvSpPr/>
              <p:nvPr/>
            </p:nvSpPr>
            <p:spPr>
              <a:xfrm rot="5400000">
                <a:off x="2128701" y="1962354"/>
                <a:ext cx="64049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51" extrusionOk="0">
                    <a:moveTo>
                      <a:pt x="59" y="0"/>
                    </a:moveTo>
                    <a:lnTo>
                      <a:pt x="0" y="106"/>
                    </a:lnTo>
                    <a:lnTo>
                      <a:pt x="985" y="751"/>
                    </a:lnTo>
                    <a:lnTo>
                      <a:pt x="1055" y="657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99;p46">
                <a:extLst>
                  <a:ext uri="{FF2B5EF4-FFF2-40B4-BE49-F238E27FC236}">
                    <a16:creationId xmlns:a16="http://schemas.microsoft.com/office/drawing/2014/main" id="{758A0A9A-CE7E-C8B8-8CA0-2B608B9A8EDE}"/>
                  </a:ext>
                </a:extLst>
              </p:cNvPr>
              <p:cNvSpPr/>
              <p:nvPr/>
            </p:nvSpPr>
            <p:spPr>
              <a:xfrm rot="5400000">
                <a:off x="2087488" y="2246002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505" y="1"/>
                      <a:pt x="1" y="505"/>
                      <a:pt x="1" y="1114"/>
                    </a:cubicBezTo>
                    <a:cubicBezTo>
                      <a:pt x="1" y="1735"/>
                      <a:pt x="505" y="2228"/>
                      <a:pt x="1114" y="2228"/>
                    </a:cubicBezTo>
                    <a:cubicBezTo>
                      <a:pt x="1735" y="2228"/>
                      <a:pt x="2228" y="1735"/>
                      <a:pt x="2228" y="1114"/>
                    </a:cubicBezTo>
                    <a:cubicBezTo>
                      <a:pt x="2228" y="505"/>
                      <a:pt x="1735" y="1"/>
                      <a:pt x="1114" y="1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00;p46">
                <a:extLst>
                  <a:ext uri="{FF2B5EF4-FFF2-40B4-BE49-F238E27FC236}">
                    <a16:creationId xmlns:a16="http://schemas.microsoft.com/office/drawing/2014/main" id="{5650AC74-0EC3-E01B-3927-B9D451EAE99F}"/>
                  </a:ext>
                </a:extLst>
              </p:cNvPr>
              <p:cNvSpPr/>
              <p:nvPr/>
            </p:nvSpPr>
            <p:spPr>
              <a:xfrm rot="5400000">
                <a:off x="2093190" y="2234659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492" y="1"/>
                      <a:pt x="0" y="493"/>
                      <a:pt x="0" y="1114"/>
                    </a:cubicBezTo>
                    <a:cubicBezTo>
                      <a:pt x="0" y="1724"/>
                      <a:pt x="492" y="2228"/>
                      <a:pt x="1114" y="2228"/>
                    </a:cubicBezTo>
                    <a:cubicBezTo>
                      <a:pt x="1723" y="2228"/>
                      <a:pt x="2227" y="1724"/>
                      <a:pt x="2227" y="1114"/>
                    </a:cubicBezTo>
                    <a:cubicBezTo>
                      <a:pt x="2227" y="493"/>
                      <a:pt x="1723" y="1"/>
                      <a:pt x="1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01;p46">
                <a:extLst>
                  <a:ext uri="{FF2B5EF4-FFF2-40B4-BE49-F238E27FC236}">
                    <a16:creationId xmlns:a16="http://schemas.microsoft.com/office/drawing/2014/main" id="{BD8F7DE9-3BC5-167C-A90E-8B8A01F7735F}"/>
                  </a:ext>
                </a:extLst>
              </p:cNvPr>
              <p:cNvSpPr/>
              <p:nvPr/>
            </p:nvSpPr>
            <p:spPr>
              <a:xfrm rot="5400000">
                <a:off x="2126887" y="2279088"/>
                <a:ext cx="64777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751" extrusionOk="0">
                    <a:moveTo>
                      <a:pt x="71" y="0"/>
                    </a:moveTo>
                    <a:lnTo>
                      <a:pt x="0" y="94"/>
                    </a:lnTo>
                    <a:lnTo>
                      <a:pt x="997" y="751"/>
                    </a:lnTo>
                    <a:lnTo>
                      <a:pt x="1067" y="645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02;p46">
                <a:extLst>
                  <a:ext uri="{FF2B5EF4-FFF2-40B4-BE49-F238E27FC236}">
                    <a16:creationId xmlns:a16="http://schemas.microsoft.com/office/drawing/2014/main" id="{A6DFD63D-8017-A9E2-834C-C564AB75F49B}"/>
                  </a:ext>
                </a:extLst>
              </p:cNvPr>
              <p:cNvSpPr/>
              <p:nvPr/>
            </p:nvSpPr>
            <p:spPr>
              <a:xfrm rot="5400000">
                <a:off x="1798837" y="1928904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505" y="1"/>
                      <a:pt x="1" y="493"/>
                      <a:pt x="1" y="1114"/>
                    </a:cubicBezTo>
                    <a:cubicBezTo>
                      <a:pt x="1" y="1724"/>
                      <a:pt x="505" y="2228"/>
                      <a:pt x="1114" y="2228"/>
                    </a:cubicBezTo>
                    <a:cubicBezTo>
                      <a:pt x="1736" y="2228"/>
                      <a:pt x="2228" y="1724"/>
                      <a:pt x="2228" y="1114"/>
                    </a:cubicBezTo>
                    <a:cubicBezTo>
                      <a:pt x="2228" y="493"/>
                      <a:pt x="1736" y="1"/>
                      <a:pt x="1114" y="1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03;p46">
                <a:extLst>
                  <a:ext uri="{FF2B5EF4-FFF2-40B4-BE49-F238E27FC236}">
                    <a16:creationId xmlns:a16="http://schemas.microsoft.com/office/drawing/2014/main" id="{3ED9BCAB-DD00-8DFC-8D86-E5E1E5F97956}"/>
                  </a:ext>
                </a:extLst>
              </p:cNvPr>
              <p:cNvSpPr/>
              <p:nvPr/>
            </p:nvSpPr>
            <p:spPr>
              <a:xfrm rot="5400000">
                <a:off x="1800505" y="1917349"/>
                <a:ext cx="143686" cy="135498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234" extrusionOk="0">
                    <a:moveTo>
                      <a:pt x="1193" y="0"/>
                    </a:moveTo>
                    <a:cubicBezTo>
                      <a:pt x="638" y="0"/>
                      <a:pt x="159" y="404"/>
                      <a:pt x="83" y="969"/>
                    </a:cubicBezTo>
                    <a:cubicBezTo>
                      <a:pt x="1" y="1579"/>
                      <a:pt x="435" y="2141"/>
                      <a:pt x="1044" y="2223"/>
                    </a:cubicBezTo>
                    <a:cubicBezTo>
                      <a:pt x="1094" y="2230"/>
                      <a:pt x="1143" y="2233"/>
                      <a:pt x="1192" y="2233"/>
                    </a:cubicBezTo>
                    <a:cubicBezTo>
                      <a:pt x="1741" y="2233"/>
                      <a:pt x="2211" y="1822"/>
                      <a:pt x="2287" y="1262"/>
                    </a:cubicBezTo>
                    <a:cubicBezTo>
                      <a:pt x="2369" y="653"/>
                      <a:pt x="1935" y="90"/>
                      <a:pt x="1325" y="8"/>
                    </a:cubicBezTo>
                    <a:cubicBezTo>
                      <a:pt x="1281" y="3"/>
                      <a:pt x="1237" y="0"/>
                      <a:pt x="1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04;p46">
                <a:extLst>
                  <a:ext uri="{FF2B5EF4-FFF2-40B4-BE49-F238E27FC236}">
                    <a16:creationId xmlns:a16="http://schemas.microsoft.com/office/drawing/2014/main" id="{ECACBA8A-85E6-1CE1-41E2-2580A9EBD96C}"/>
                  </a:ext>
                </a:extLst>
              </p:cNvPr>
              <p:cNvSpPr/>
              <p:nvPr/>
            </p:nvSpPr>
            <p:spPr>
              <a:xfrm rot="5400000">
                <a:off x="1840050" y="1962354"/>
                <a:ext cx="64049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51" extrusionOk="0">
                    <a:moveTo>
                      <a:pt x="59" y="0"/>
                    </a:moveTo>
                    <a:lnTo>
                      <a:pt x="0" y="94"/>
                    </a:lnTo>
                    <a:lnTo>
                      <a:pt x="985" y="750"/>
                    </a:lnTo>
                    <a:lnTo>
                      <a:pt x="1055" y="64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05;p46">
                <a:extLst>
                  <a:ext uri="{FF2B5EF4-FFF2-40B4-BE49-F238E27FC236}">
                    <a16:creationId xmlns:a16="http://schemas.microsoft.com/office/drawing/2014/main" id="{B7FAA4F3-DBF1-E6FD-DE7F-950BD7F15B7D}"/>
                  </a:ext>
                </a:extLst>
              </p:cNvPr>
              <p:cNvSpPr/>
              <p:nvPr/>
            </p:nvSpPr>
            <p:spPr>
              <a:xfrm rot="5400000">
                <a:off x="1798837" y="2246002"/>
                <a:ext cx="135134" cy="135134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14" y="1"/>
                    </a:moveTo>
                    <a:cubicBezTo>
                      <a:pt x="505" y="1"/>
                      <a:pt x="1" y="493"/>
                      <a:pt x="1" y="1114"/>
                    </a:cubicBezTo>
                    <a:cubicBezTo>
                      <a:pt x="1" y="1724"/>
                      <a:pt x="505" y="2228"/>
                      <a:pt x="1114" y="2228"/>
                    </a:cubicBezTo>
                    <a:cubicBezTo>
                      <a:pt x="1735" y="2228"/>
                      <a:pt x="2228" y="1724"/>
                      <a:pt x="2228" y="1114"/>
                    </a:cubicBezTo>
                    <a:cubicBezTo>
                      <a:pt x="2228" y="493"/>
                      <a:pt x="1735" y="1"/>
                      <a:pt x="1114" y="1"/>
                    </a:cubicBezTo>
                    <a:close/>
                  </a:path>
                </a:pathLst>
              </a:custGeom>
              <a:solidFill>
                <a:srgbClr val="D947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06;p46">
                <a:extLst>
                  <a:ext uri="{FF2B5EF4-FFF2-40B4-BE49-F238E27FC236}">
                    <a16:creationId xmlns:a16="http://schemas.microsoft.com/office/drawing/2014/main" id="{86B9F61F-3538-DE03-5EA5-97BBB312A667}"/>
                  </a:ext>
                </a:extLst>
              </p:cNvPr>
              <p:cNvSpPr/>
              <p:nvPr/>
            </p:nvSpPr>
            <p:spPr>
              <a:xfrm rot="5400000">
                <a:off x="1798777" y="2234235"/>
                <a:ext cx="148659" cy="135194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229" extrusionOk="0">
                    <a:moveTo>
                      <a:pt x="1224" y="0"/>
                    </a:moveTo>
                    <a:cubicBezTo>
                      <a:pt x="719" y="0"/>
                      <a:pt x="262" y="349"/>
                      <a:pt x="142" y="862"/>
                    </a:cubicBezTo>
                    <a:cubicBezTo>
                      <a:pt x="1" y="1460"/>
                      <a:pt x="364" y="2057"/>
                      <a:pt x="962" y="2198"/>
                    </a:cubicBezTo>
                    <a:cubicBezTo>
                      <a:pt x="1051" y="2218"/>
                      <a:pt x="1139" y="2228"/>
                      <a:pt x="1225" y="2228"/>
                    </a:cubicBezTo>
                    <a:cubicBezTo>
                      <a:pt x="1736" y="2228"/>
                      <a:pt x="2190" y="1889"/>
                      <a:pt x="2310" y="1378"/>
                    </a:cubicBezTo>
                    <a:cubicBezTo>
                      <a:pt x="2451" y="780"/>
                      <a:pt x="2076" y="170"/>
                      <a:pt x="1478" y="30"/>
                    </a:cubicBezTo>
                    <a:cubicBezTo>
                      <a:pt x="1393" y="10"/>
                      <a:pt x="1308" y="0"/>
                      <a:pt x="12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07;p46">
                <a:extLst>
                  <a:ext uri="{FF2B5EF4-FFF2-40B4-BE49-F238E27FC236}">
                    <a16:creationId xmlns:a16="http://schemas.microsoft.com/office/drawing/2014/main" id="{D2B1B571-D4A6-DA8C-D13D-3D8309A0463E}"/>
                  </a:ext>
                </a:extLst>
              </p:cNvPr>
              <p:cNvSpPr/>
              <p:nvPr/>
            </p:nvSpPr>
            <p:spPr>
              <a:xfrm rot="5400000">
                <a:off x="1839328" y="2279452"/>
                <a:ext cx="64049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751" extrusionOk="0">
                    <a:moveTo>
                      <a:pt x="59" y="1"/>
                    </a:moveTo>
                    <a:lnTo>
                      <a:pt x="0" y="106"/>
                    </a:lnTo>
                    <a:lnTo>
                      <a:pt x="985" y="751"/>
                    </a:lnTo>
                    <a:lnTo>
                      <a:pt x="1055" y="657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08;p46">
                <a:extLst>
                  <a:ext uri="{FF2B5EF4-FFF2-40B4-BE49-F238E27FC236}">
                    <a16:creationId xmlns:a16="http://schemas.microsoft.com/office/drawing/2014/main" id="{EE43EC6C-2C31-136B-8DC7-53B5C02124A3}"/>
                  </a:ext>
                </a:extLst>
              </p:cNvPr>
              <p:cNvSpPr/>
              <p:nvPr/>
            </p:nvSpPr>
            <p:spPr>
              <a:xfrm rot="5400000">
                <a:off x="2442232" y="1492423"/>
                <a:ext cx="7218" cy="131385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62" extrusionOk="0">
                    <a:moveTo>
                      <a:pt x="1" y="0"/>
                    </a:moveTo>
                    <a:lnTo>
                      <a:pt x="1" y="21662"/>
                    </a:lnTo>
                    <a:lnTo>
                      <a:pt x="118" y="21662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5"/>
          <p:cNvSpPr txBox="1">
            <a:spLocks noGrp="1"/>
          </p:cNvSpPr>
          <p:nvPr>
            <p:ph type="title"/>
          </p:nvPr>
        </p:nvSpPr>
        <p:spPr>
          <a:xfrm>
            <a:off x="1893992" y="473103"/>
            <a:ext cx="5356015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85800" lvl="0" indent="-6858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4000" dirty="0"/>
              <a:t>Literature Review</a:t>
            </a:r>
            <a:endParaRPr sz="4000" dirty="0"/>
          </a:p>
        </p:txBody>
      </p:sp>
      <p:sp>
        <p:nvSpPr>
          <p:cNvPr id="1336" name="Google Shape;1336;p45"/>
          <p:cNvSpPr txBox="1"/>
          <p:nvPr/>
        </p:nvSpPr>
        <p:spPr>
          <a:xfrm>
            <a:off x="476550" y="1340805"/>
            <a:ext cx="4485064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Pill Dispenser Technologies</a:t>
            </a:r>
            <a:endParaRPr sz="1600" b="1" dirty="0">
              <a:solidFill>
                <a:schemeClr val="dk1"/>
              </a:solidFill>
              <a:latin typeface="Times New Roman" panose="02020603050405020304" pitchFamily="18" charset="0"/>
              <a:ea typeface="Cairo"/>
              <a:cs typeface="Times New Roman" panose="02020603050405020304" pitchFamily="18" charset="0"/>
              <a:sym typeface="Cairo"/>
            </a:endParaRPr>
          </a:p>
        </p:txBody>
      </p:sp>
      <p:sp>
        <p:nvSpPr>
          <p:cNvPr id="2" name="Google Shape;1336;p45">
            <a:extLst>
              <a:ext uri="{FF2B5EF4-FFF2-40B4-BE49-F238E27FC236}">
                <a16:creationId xmlns:a16="http://schemas.microsoft.com/office/drawing/2014/main" id="{D6AE7F47-C3C0-AD62-A77F-B0692D6C9CAA}"/>
              </a:ext>
            </a:extLst>
          </p:cNvPr>
          <p:cNvSpPr txBox="1"/>
          <p:nvPr/>
        </p:nvSpPr>
        <p:spPr>
          <a:xfrm>
            <a:off x="929774" y="1878560"/>
            <a:ext cx="2958414" cy="88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Manual pill dispensers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 smart features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Limited automation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Electronic lacks integration.</a:t>
            </a:r>
            <a:endParaRPr sz="1600" b="1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BA712-78DA-F535-E09C-C6CC29260909}"/>
              </a:ext>
            </a:extLst>
          </p:cNvPr>
          <p:cNvSpPr txBox="1"/>
          <p:nvPr/>
        </p:nvSpPr>
        <p:spPr>
          <a:xfrm>
            <a:off x="5025225" y="1386199"/>
            <a:ext cx="4687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Pill Dispenser Systems</a:t>
            </a:r>
            <a:endParaRPr lang="en-A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6E681-4007-CFD2-6D2B-5286035DDE6F}"/>
              </a:ext>
            </a:extLst>
          </p:cNvPr>
          <p:cNvSpPr txBox="1"/>
          <p:nvPr/>
        </p:nvSpPr>
        <p:spPr>
          <a:xfrm>
            <a:off x="5408876" y="1878560"/>
            <a:ext cx="38066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Advanced pill dispensers enhance adherence.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 Satisfaction with alarms and compartments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.</a:t>
            </a:r>
            <a:endParaRPr lang="en-AE" b="1" dirty="0">
              <a:solidFill>
                <a:schemeClr val="bg2">
                  <a:lumMod val="75000"/>
                </a:schemeClr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9965E-AD96-5371-2E8A-33B36A4BA64D}"/>
              </a:ext>
            </a:extLst>
          </p:cNvPr>
          <p:cNvSpPr txBox="1"/>
          <p:nvPr/>
        </p:nvSpPr>
        <p:spPr>
          <a:xfrm>
            <a:off x="443288" y="3155941"/>
            <a:ext cx="49655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 and User Interface</a:t>
            </a:r>
            <a:endParaRPr lang="en-A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CE34E-D568-935B-D7C1-0E677B024CCF}"/>
              </a:ext>
            </a:extLst>
          </p:cNvPr>
          <p:cNvSpPr txBox="1"/>
          <p:nvPr/>
        </p:nvSpPr>
        <p:spPr>
          <a:xfrm>
            <a:off x="901482" y="3756214"/>
            <a:ext cx="386134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Cairo" panose="020B0604020202020204" charset="-78"/>
                <a:cs typeface="Cairo" panose="020B0604020202020204" charset="-78"/>
              </a:rPr>
              <a:t>Hardware design: size, capacity, safety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airo" panose="020B0604020202020204" charset="-78"/>
              <a:cs typeface="Cairo" panose="020B060402020202020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U</a:t>
            </a: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Cairo" panose="020B0604020202020204" charset="-78"/>
                <a:cs typeface="Cairo" panose="020B0604020202020204" charset="-78"/>
              </a:rPr>
              <a:t>ser-friendly interface </a:t>
            </a:r>
            <a:r>
              <a:rPr lang="en-US" sz="18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for patient interaction.</a:t>
            </a:r>
            <a:endParaRPr lang="en-AE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9F3EA-1048-3D0C-768D-6AE0BAE07D32}"/>
              </a:ext>
            </a:extLst>
          </p:cNvPr>
          <p:cNvSpPr txBox="1"/>
          <p:nvPr/>
        </p:nvSpPr>
        <p:spPr>
          <a:xfrm>
            <a:off x="5128592" y="3155941"/>
            <a:ext cx="3729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and Smart Healthcare</a:t>
            </a:r>
            <a:endParaRPr lang="en-A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448919A-7910-B686-B3A2-270ACB2FD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793" y="3756214"/>
            <a:ext cx="3522428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IoT in healthcare: smart devices aid medication management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ffer benefits.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iro" panose="020B0604020202020204" charset="-78"/>
                <a:cs typeface="Cairo" panose="020B0604020202020204" charset="-78"/>
              </a:rPr>
            </a:b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iro" panose="020B0604020202020204" charset="-78"/>
              <a:cs typeface="Cairo" panose="020B0604020202020204" charset="-78"/>
            </a:endParaRPr>
          </a:p>
        </p:txBody>
      </p:sp>
      <p:grpSp>
        <p:nvGrpSpPr>
          <p:cNvPr id="16" name="Google Shape;1409;p46">
            <a:extLst>
              <a:ext uri="{FF2B5EF4-FFF2-40B4-BE49-F238E27FC236}">
                <a16:creationId xmlns:a16="http://schemas.microsoft.com/office/drawing/2014/main" id="{F44906F7-02B6-E42D-7F8D-00B3BADC70AB}"/>
              </a:ext>
            </a:extLst>
          </p:cNvPr>
          <p:cNvGrpSpPr/>
          <p:nvPr/>
        </p:nvGrpSpPr>
        <p:grpSpPr>
          <a:xfrm>
            <a:off x="7832034" y="711641"/>
            <a:ext cx="803082" cy="475591"/>
            <a:chOff x="5248275" y="3470850"/>
            <a:chExt cx="1242850" cy="1083075"/>
          </a:xfrm>
        </p:grpSpPr>
        <p:sp>
          <p:nvSpPr>
            <p:cNvPr id="17" name="Google Shape;1410;p46">
              <a:extLst>
                <a:ext uri="{FF2B5EF4-FFF2-40B4-BE49-F238E27FC236}">
                  <a16:creationId xmlns:a16="http://schemas.microsoft.com/office/drawing/2014/main" id="{F38225DC-C351-DAD9-96D5-03583F2F10AA}"/>
                </a:ext>
              </a:extLst>
            </p:cNvPr>
            <p:cNvSpPr/>
            <p:nvPr/>
          </p:nvSpPr>
          <p:spPr>
            <a:xfrm>
              <a:off x="5291125" y="3499425"/>
              <a:ext cx="1200000" cy="1054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11;p46">
              <a:extLst>
                <a:ext uri="{FF2B5EF4-FFF2-40B4-BE49-F238E27FC236}">
                  <a16:creationId xmlns:a16="http://schemas.microsoft.com/office/drawing/2014/main" id="{20671C15-0EBE-B610-FACE-55A2E3C54B9D}"/>
                </a:ext>
              </a:extLst>
            </p:cNvPr>
            <p:cNvSpPr/>
            <p:nvPr/>
          </p:nvSpPr>
          <p:spPr>
            <a:xfrm>
              <a:off x="5248275" y="3470850"/>
              <a:ext cx="1200000" cy="1054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12;p46">
              <a:extLst>
                <a:ext uri="{FF2B5EF4-FFF2-40B4-BE49-F238E27FC236}">
                  <a16:creationId xmlns:a16="http://schemas.microsoft.com/office/drawing/2014/main" id="{05DE9337-6EBC-A9CA-B351-9931FF64E44C}"/>
                </a:ext>
              </a:extLst>
            </p:cNvPr>
            <p:cNvSpPr/>
            <p:nvPr/>
          </p:nvSpPr>
          <p:spPr>
            <a:xfrm rot="-5400000" flipH="1">
              <a:off x="5451463" y="3652132"/>
              <a:ext cx="270013" cy="253486"/>
            </a:xfrm>
            <a:custGeom>
              <a:avLst/>
              <a:gdLst/>
              <a:ahLst/>
              <a:cxnLst/>
              <a:rect l="l" t="t" r="r" b="b"/>
              <a:pathLst>
                <a:path w="2369" h="2224" extrusionOk="0">
                  <a:moveTo>
                    <a:pt x="1188" y="0"/>
                  </a:moveTo>
                  <a:cubicBezTo>
                    <a:pt x="638" y="0"/>
                    <a:pt x="158" y="412"/>
                    <a:pt x="83" y="971"/>
                  </a:cubicBezTo>
                  <a:cubicBezTo>
                    <a:pt x="0" y="1581"/>
                    <a:pt x="434" y="2143"/>
                    <a:pt x="1044" y="2214"/>
                  </a:cubicBezTo>
                  <a:cubicBezTo>
                    <a:pt x="1095" y="2221"/>
                    <a:pt x="1145" y="2224"/>
                    <a:pt x="1195" y="2224"/>
                  </a:cubicBezTo>
                  <a:cubicBezTo>
                    <a:pt x="1744" y="2224"/>
                    <a:pt x="2222" y="1822"/>
                    <a:pt x="2286" y="1253"/>
                  </a:cubicBezTo>
                  <a:cubicBezTo>
                    <a:pt x="2368" y="643"/>
                    <a:pt x="1946" y="92"/>
                    <a:pt x="1337" y="10"/>
                  </a:cubicBezTo>
                  <a:cubicBezTo>
                    <a:pt x="1287" y="3"/>
                    <a:pt x="1237" y="0"/>
                    <a:pt x="1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13;p46">
              <a:extLst>
                <a:ext uri="{FF2B5EF4-FFF2-40B4-BE49-F238E27FC236}">
                  <a16:creationId xmlns:a16="http://schemas.microsoft.com/office/drawing/2014/main" id="{47D29F5F-F2B8-D9BC-F029-1C6C05DAEF53}"/>
                </a:ext>
              </a:extLst>
            </p:cNvPr>
            <p:cNvSpPr/>
            <p:nvPr/>
          </p:nvSpPr>
          <p:spPr>
            <a:xfrm rot="-5400000" flipH="1">
              <a:off x="5448784" y="3630533"/>
              <a:ext cx="253942" cy="253942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114" y="1"/>
                  </a:moveTo>
                  <a:cubicBezTo>
                    <a:pt x="493" y="1"/>
                    <a:pt x="0" y="505"/>
                    <a:pt x="0" y="1114"/>
                  </a:cubicBezTo>
                  <a:cubicBezTo>
                    <a:pt x="0" y="1724"/>
                    <a:pt x="493" y="2228"/>
                    <a:pt x="1114" y="2228"/>
                  </a:cubicBezTo>
                  <a:cubicBezTo>
                    <a:pt x="1723" y="2228"/>
                    <a:pt x="2227" y="1724"/>
                    <a:pt x="2227" y="1114"/>
                  </a:cubicBezTo>
                  <a:cubicBezTo>
                    <a:pt x="2227" y="505"/>
                    <a:pt x="1723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14;p46">
              <a:extLst>
                <a:ext uri="{FF2B5EF4-FFF2-40B4-BE49-F238E27FC236}">
                  <a16:creationId xmlns:a16="http://schemas.microsoft.com/office/drawing/2014/main" id="{6EAF281D-38B5-20D8-939E-131213EEF17F}"/>
                </a:ext>
              </a:extLst>
            </p:cNvPr>
            <p:cNvSpPr/>
            <p:nvPr/>
          </p:nvSpPr>
          <p:spPr>
            <a:xfrm rot="-5400000" flipH="1">
              <a:off x="5515577" y="3714650"/>
              <a:ext cx="120360" cy="85711"/>
            </a:xfrm>
            <a:custGeom>
              <a:avLst/>
              <a:gdLst/>
              <a:ahLst/>
              <a:cxnLst/>
              <a:rect l="l" t="t" r="r" b="b"/>
              <a:pathLst>
                <a:path w="1056" h="752" extrusionOk="0">
                  <a:moveTo>
                    <a:pt x="59" y="1"/>
                  </a:moveTo>
                  <a:lnTo>
                    <a:pt x="0" y="95"/>
                  </a:lnTo>
                  <a:lnTo>
                    <a:pt x="985" y="751"/>
                  </a:lnTo>
                  <a:lnTo>
                    <a:pt x="1055" y="646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15;p46">
              <a:extLst>
                <a:ext uri="{FF2B5EF4-FFF2-40B4-BE49-F238E27FC236}">
                  <a16:creationId xmlns:a16="http://schemas.microsoft.com/office/drawing/2014/main" id="{A0217859-5ADA-58F8-3C6A-4E8DB42CFFE2}"/>
                </a:ext>
              </a:extLst>
            </p:cNvPr>
            <p:cNvSpPr/>
            <p:nvPr/>
          </p:nvSpPr>
          <p:spPr>
            <a:xfrm rot="-5400000" flipH="1">
              <a:off x="5447474" y="4095964"/>
              <a:ext cx="279245" cy="254056"/>
            </a:xfrm>
            <a:custGeom>
              <a:avLst/>
              <a:gdLst/>
              <a:ahLst/>
              <a:cxnLst/>
              <a:rect l="l" t="t" r="r" b="b"/>
              <a:pathLst>
                <a:path w="2450" h="2229" extrusionOk="0">
                  <a:moveTo>
                    <a:pt x="1218" y="0"/>
                  </a:moveTo>
                  <a:cubicBezTo>
                    <a:pt x="715" y="0"/>
                    <a:pt x="261" y="340"/>
                    <a:pt x="141" y="851"/>
                  </a:cubicBezTo>
                  <a:cubicBezTo>
                    <a:pt x="0" y="1461"/>
                    <a:pt x="364" y="2058"/>
                    <a:pt x="961" y="2199"/>
                  </a:cubicBezTo>
                  <a:cubicBezTo>
                    <a:pt x="1046" y="2219"/>
                    <a:pt x="1131" y="2229"/>
                    <a:pt x="1215" y="2229"/>
                  </a:cubicBezTo>
                  <a:cubicBezTo>
                    <a:pt x="1723" y="2229"/>
                    <a:pt x="2189" y="1880"/>
                    <a:pt x="2309" y="1367"/>
                  </a:cubicBezTo>
                  <a:cubicBezTo>
                    <a:pt x="2450" y="769"/>
                    <a:pt x="2075" y="171"/>
                    <a:pt x="1477" y="30"/>
                  </a:cubicBezTo>
                  <a:cubicBezTo>
                    <a:pt x="1390" y="10"/>
                    <a:pt x="1303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16;p46">
              <a:extLst>
                <a:ext uri="{FF2B5EF4-FFF2-40B4-BE49-F238E27FC236}">
                  <a16:creationId xmlns:a16="http://schemas.microsoft.com/office/drawing/2014/main" id="{F55DB99C-A917-FDE7-3DC2-A2268BEEDFFC}"/>
                </a:ext>
              </a:extLst>
            </p:cNvPr>
            <p:cNvSpPr/>
            <p:nvPr/>
          </p:nvSpPr>
          <p:spPr>
            <a:xfrm rot="-5400000" flipH="1">
              <a:off x="5448784" y="4074023"/>
              <a:ext cx="253942" cy="253942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114" y="1"/>
                  </a:moveTo>
                  <a:cubicBezTo>
                    <a:pt x="492" y="1"/>
                    <a:pt x="0" y="505"/>
                    <a:pt x="0" y="1114"/>
                  </a:cubicBezTo>
                  <a:cubicBezTo>
                    <a:pt x="0" y="1724"/>
                    <a:pt x="492" y="2228"/>
                    <a:pt x="1114" y="2228"/>
                  </a:cubicBezTo>
                  <a:cubicBezTo>
                    <a:pt x="1723" y="2228"/>
                    <a:pt x="2227" y="1724"/>
                    <a:pt x="2227" y="1114"/>
                  </a:cubicBezTo>
                  <a:cubicBezTo>
                    <a:pt x="2227" y="505"/>
                    <a:pt x="1723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17;p46">
              <a:extLst>
                <a:ext uri="{FF2B5EF4-FFF2-40B4-BE49-F238E27FC236}">
                  <a16:creationId xmlns:a16="http://schemas.microsoft.com/office/drawing/2014/main" id="{399D0BCF-23D2-4E1A-1858-C6ED076DF790}"/>
                </a:ext>
              </a:extLst>
            </p:cNvPr>
            <p:cNvSpPr/>
            <p:nvPr/>
          </p:nvSpPr>
          <p:spPr>
            <a:xfrm rot="-5400000" flipH="1">
              <a:off x="5516256" y="4157456"/>
              <a:ext cx="121728" cy="85711"/>
            </a:xfrm>
            <a:custGeom>
              <a:avLst/>
              <a:gdLst/>
              <a:ahLst/>
              <a:cxnLst/>
              <a:rect l="l" t="t" r="r" b="b"/>
              <a:pathLst>
                <a:path w="1068" h="752" extrusionOk="0">
                  <a:moveTo>
                    <a:pt x="71" y="1"/>
                  </a:moveTo>
                  <a:lnTo>
                    <a:pt x="0" y="95"/>
                  </a:lnTo>
                  <a:lnTo>
                    <a:pt x="997" y="751"/>
                  </a:lnTo>
                  <a:lnTo>
                    <a:pt x="1067" y="646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8;p46">
              <a:extLst>
                <a:ext uri="{FF2B5EF4-FFF2-40B4-BE49-F238E27FC236}">
                  <a16:creationId xmlns:a16="http://schemas.microsoft.com/office/drawing/2014/main" id="{775416BB-E2E1-991C-0313-2358B5F3144D}"/>
                </a:ext>
              </a:extLst>
            </p:cNvPr>
            <p:cNvSpPr/>
            <p:nvPr/>
          </p:nvSpPr>
          <p:spPr>
            <a:xfrm rot="-5400000" flipH="1">
              <a:off x="6001931" y="3651848"/>
              <a:ext cx="253942" cy="253942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114" y="0"/>
                  </a:moveTo>
                  <a:cubicBezTo>
                    <a:pt x="505" y="0"/>
                    <a:pt x="1" y="493"/>
                    <a:pt x="1" y="1114"/>
                  </a:cubicBezTo>
                  <a:cubicBezTo>
                    <a:pt x="1" y="1723"/>
                    <a:pt x="505" y="2227"/>
                    <a:pt x="1114" y="2227"/>
                  </a:cubicBezTo>
                  <a:cubicBezTo>
                    <a:pt x="1736" y="2227"/>
                    <a:pt x="2228" y="1723"/>
                    <a:pt x="2228" y="1114"/>
                  </a:cubicBezTo>
                  <a:cubicBezTo>
                    <a:pt x="2228" y="493"/>
                    <a:pt x="1736" y="0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19;p46">
              <a:extLst>
                <a:ext uri="{FF2B5EF4-FFF2-40B4-BE49-F238E27FC236}">
                  <a16:creationId xmlns:a16="http://schemas.microsoft.com/office/drawing/2014/main" id="{1F0A3794-EFF1-542A-5720-8730BB39C290}"/>
                </a:ext>
              </a:extLst>
            </p:cNvPr>
            <p:cNvSpPr/>
            <p:nvPr/>
          </p:nvSpPr>
          <p:spPr>
            <a:xfrm rot="-5400000" flipH="1">
              <a:off x="5976571" y="3630476"/>
              <a:ext cx="280613" cy="254056"/>
            </a:xfrm>
            <a:custGeom>
              <a:avLst/>
              <a:gdLst/>
              <a:ahLst/>
              <a:cxnLst/>
              <a:rect l="l" t="t" r="r" b="b"/>
              <a:pathLst>
                <a:path w="2462" h="2229" extrusionOk="0">
                  <a:moveTo>
                    <a:pt x="1227" y="0"/>
                  </a:moveTo>
                  <a:cubicBezTo>
                    <a:pt x="1135" y="0"/>
                    <a:pt x="1042" y="12"/>
                    <a:pt x="949" y="36"/>
                  </a:cubicBezTo>
                  <a:cubicBezTo>
                    <a:pt x="352" y="188"/>
                    <a:pt x="0" y="798"/>
                    <a:pt x="152" y="1396"/>
                  </a:cubicBezTo>
                  <a:cubicBezTo>
                    <a:pt x="291" y="1899"/>
                    <a:pt x="745" y="2228"/>
                    <a:pt x="1235" y="2228"/>
                  </a:cubicBezTo>
                  <a:cubicBezTo>
                    <a:pt x="1327" y="2228"/>
                    <a:pt x="1420" y="2217"/>
                    <a:pt x="1512" y="2193"/>
                  </a:cubicBezTo>
                  <a:cubicBezTo>
                    <a:pt x="2110" y="2029"/>
                    <a:pt x="2462" y="1419"/>
                    <a:pt x="2309" y="821"/>
                  </a:cubicBezTo>
                  <a:cubicBezTo>
                    <a:pt x="2171" y="328"/>
                    <a:pt x="1717" y="0"/>
                    <a:pt x="1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20;p46">
              <a:extLst>
                <a:ext uri="{FF2B5EF4-FFF2-40B4-BE49-F238E27FC236}">
                  <a16:creationId xmlns:a16="http://schemas.microsoft.com/office/drawing/2014/main" id="{8E5D6ABD-0AC8-164A-A6B6-3DC222EDAD88}"/>
                </a:ext>
              </a:extLst>
            </p:cNvPr>
            <p:cNvSpPr/>
            <p:nvPr/>
          </p:nvSpPr>
          <p:spPr>
            <a:xfrm rot="-5400000" flipH="1">
              <a:off x="6057383" y="3714024"/>
              <a:ext cx="120360" cy="86965"/>
            </a:xfrm>
            <a:custGeom>
              <a:avLst/>
              <a:gdLst/>
              <a:ahLst/>
              <a:cxnLst/>
              <a:rect l="l" t="t" r="r" b="b"/>
              <a:pathLst>
                <a:path w="1056" h="763" extrusionOk="0">
                  <a:moveTo>
                    <a:pt x="59" y="0"/>
                  </a:moveTo>
                  <a:lnTo>
                    <a:pt x="0" y="106"/>
                  </a:lnTo>
                  <a:lnTo>
                    <a:pt x="985" y="762"/>
                  </a:lnTo>
                  <a:lnTo>
                    <a:pt x="1055" y="657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21;p46">
              <a:extLst>
                <a:ext uri="{FF2B5EF4-FFF2-40B4-BE49-F238E27FC236}">
                  <a16:creationId xmlns:a16="http://schemas.microsoft.com/office/drawing/2014/main" id="{C902A0C3-5487-4D65-A556-9AD5939CE094}"/>
                </a:ext>
              </a:extLst>
            </p:cNvPr>
            <p:cNvSpPr/>
            <p:nvPr/>
          </p:nvSpPr>
          <p:spPr>
            <a:xfrm rot="-5400000" flipH="1">
              <a:off x="6001931" y="4095337"/>
              <a:ext cx="253942" cy="253942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114" y="0"/>
                  </a:moveTo>
                  <a:cubicBezTo>
                    <a:pt x="505" y="0"/>
                    <a:pt x="1" y="493"/>
                    <a:pt x="1" y="1114"/>
                  </a:cubicBezTo>
                  <a:cubicBezTo>
                    <a:pt x="1" y="1723"/>
                    <a:pt x="505" y="2227"/>
                    <a:pt x="1114" y="2227"/>
                  </a:cubicBezTo>
                  <a:cubicBezTo>
                    <a:pt x="1735" y="2227"/>
                    <a:pt x="2228" y="1723"/>
                    <a:pt x="2228" y="1114"/>
                  </a:cubicBezTo>
                  <a:cubicBezTo>
                    <a:pt x="2228" y="493"/>
                    <a:pt x="1735" y="0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22;p46">
              <a:extLst>
                <a:ext uri="{FF2B5EF4-FFF2-40B4-BE49-F238E27FC236}">
                  <a16:creationId xmlns:a16="http://schemas.microsoft.com/office/drawing/2014/main" id="{DF205B90-D3C6-2A8E-E71A-8DB2F0ADA629}"/>
                </a:ext>
              </a:extLst>
            </p:cNvPr>
            <p:cNvSpPr/>
            <p:nvPr/>
          </p:nvSpPr>
          <p:spPr>
            <a:xfrm rot="-5400000" flipH="1">
              <a:off x="5977654" y="4073111"/>
              <a:ext cx="279359" cy="254284"/>
            </a:xfrm>
            <a:custGeom>
              <a:avLst/>
              <a:gdLst/>
              <a:ahLst/>
              <a:cxnLst/>
              <a:rect l="l" t="t" r="r" b="b"/>
              <a:pathLst>
                <a:path w="2451" h="2231" extrusionOk="0">
                  <a:moveTo>
                    <a:pt x="1226" y="1"/>
                  </a:moveTo>
                  <a:cubicBezTo>
                    <a:pt x="939" y="1"/>
                    <a:pt x="651" y="109"/>
                    <a:pt x="435" y="326"/>
                  </a:cubicBezTo>
                  <a:cubicBezTo>
                    <a:pt x="1" y="760"/>
                    <a:pt x="1" y="1463"/>
                    <a:pt x="435" y="1897"/>
                  </a:cubicBezTo>
                  <a:cubicBezTo>
                    <a:pt x="651" y="2119"/>
                    <a:pt x="939" y="2231"/>
                    <a:pt x="1226" y="2231"/>
                  </a:cubicBezTo>
                  <a:cubicBezTo>
                    <a:pt x="1513" y="2231"/>
                    <a:pt x="1800" y="2119"/>
                    <a:pt x="2017" y="1897"/>
                  </a:cubicBezTo>
                  <a:cubicBezTo>
                    <a:pt x="2451" y="1463"/>
                    <a:pt x="2451" y="760"/>
                    <a:pt x="2017" y="326"/>
                  </a:cubicBezTo>
                  <a:cubicBezTo>
                    <a:pt x="1800" y="109"/>
                    <a:pt x="1513" y="1"/>
                    <a:pt x="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23;p46">
              <a:extLst>
                <a:ext uri="{FF2B5EF4-FFF2-40B4-BE49-F238E27FC236}">
                  <a16:creationId xmlns:a16="http://schemas.microsoft.com/office/drawing/2014/main" id="{50A1B6AC-BEDE-B65F-ACA4-82E27AC2E9F0}"/>
                </a:ext>
              </a:extLst>
            </p:cNvPr>
            <p:cNvSpPr/>
            <p:nvPr/>
          </p:nvSpPr>
          <p:spPr>
            <a:xfrm rot="-5400000" flipH="1">
              <a:off x="6058740" y="4157513"/>
              <a:ext cx="121728" cy="85597"/>
            </a:xfrm>
            <a:custGeom>
              <a:avLst/>
              <a:gdLst/>
              <a:ahLst/>
              <a:cxnLst/>
              <a:rect l="l" t="t" r="r" b="b"/>
              <a:pathLst>
                <a:path w="1068" h="751" extrusionOk="0">
                  <a:moveTo>
                    <a:pt x="71" y="0"/>
                  </a:moveTo>
                  <a:lnTo>
                    <a:pt x="0" y="106"/>
                  </a:lnTo>
                  <a:lnTo>
                    <a:pt x="997" y="750"/>
                  </a:lnTo>
                  <a:lnTo>
                    <a:pt x="1067" y="65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24;p46">
              <a:extLst>
                <a:ext uri="{FF2B5EF4-FFF2-40B4-BE49-F238E27FC236}">
                  <a16:creationId xmlns:a16="http://schemas.microsoft.com/office/drawing/2014/main" id="{1D98C456-A633-68C0-6213-5AAF5DE1B524}"/>
                </a:ext>
              </a:extLst>
            </p:cNvPr>
            <p:cNvSpPr/>
            <p:nvPr/>
          </p:nvSpPr>
          <p:spPr>
            <a:xfrm rot="-5400000" flipH="1">
              <a:off x="5853445" y="3579428"/>
              <a:ext cx="9144" cy="837345"/>
            </a:xfrm>
            <a:custGeom>
              <a:avLst/>
              <a:gdLst/>
              <a:ahLst/>
              <a:cxnLst/>
              <a:rect l="l" t="t" r="r" b="b"/>
              <a:pathLst>
                <a:path w="119" h="21662" extrusionOk="0">
                  <a:moveTo>
                    <a:pt x="1" y="0"/>
                  </a:moveTo>
                  <a:lnTo>
                    <a:pt x="1" y="21662"/>
                  </a:lnTo>
                  <a:lnTo>
                    <a:pt x="118" y="2166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25;p46">
              <a:extLst>
                <a:ext uri="{FF2B5EF4-FFF2-40B4-BE49-F238E27FC236}">
                  <a16:creationId xmlns:a16="http://schemas.microsoft.com/office/drawing/2014/main" id="{149693E7-7C34-7176-7B6B-68148752BFF2}"/>
                </a:ext>
              </a:extLst>
            </p:cNvPr>
            <p:cNvSpPr/>
            <p:nvPr/>
          </p:nvSpPr>
          <p:spPr>
            <a:xfrm flipH="1">
              <a:off x="5853445" y="3579428"/>
              <a:ext cx="9144" cy="837345"/>
            </a:xfrm>
            <a:custGeom>
              <a:avLst/>
              <a:gdLst/>
              <a:ahLst/>
              <a:cxnLst/>
              <a:rect l="l" t="t" r="r" b="b"/>
              <a:pathLst>
                <a:path w="119" h="21662" extrusionOk="0">
                  <a:moveTo>
                    <a:pt x="1" y="0"/>
                  </a:moveTo>
                  <a:lnTo>
                    <a:pt x="1" y="21662"/>
                  </a:lnTo>
                  <a:lnTo>
                    <a:pt x="118" y="2166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Pharmacopeia by Slidesgo">
  <a:themeElements>
    <a:clrScheme name="Simple Light">
      <a:dk1>
        <a:srgbClr val="051E6B"/>
      </a:dk1>
      <a:lt1>
        <a:srgbClr val="E5F8FF"/>
      </a:lt1>
      <a:dk2>
        <a:srgbClr val="051E6B"/>
      </a:dk2>
      <a:lt2>
        <a:srgbClr val="FFFFFF"/>
      </a:lt2>
      <a:accent1>
        <a:srgbClr val="2143A3"/>
      </a:accent1>
      <a:accent2>
        <a:srgbClr val="B0E8FF"/>
      </a:accent2>
      <a:accent3>
        <a:srgbClr val="E4E4E4"/>
      </a:accent3>
      <a:accent4>
        <a:srgbClr val="F55B5D"/>
      </a:accent4>
      <a:accent5>
        <a:srgbClr val="7E92CA"/>
      </a:accent5>
      <a:accent6>
        <a:srgbClr val="FF9597"/>
      </a:accent6>
      <a:hlink>
        <a:srgbClr val="051E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387</Words>
  <Application>Microsoft Office PowerPoint</Application>
  <PresentationFormat>On-screen Show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Open Sans</vt:lpstr>
      <vt:lpstr>Raleway Medium</vt:lpstr>
      <vt:lpstr>Inter</vt:lpstr>
      <vt:lpstr>Wingdings</vt:lpstr>
      <vt:lpstr>Arial</vt:lpstr>
      <vt:lpstr>Roboto</vt:lpstr>
      <vt:lpstr>Söhne</vt:lpstr>
      <vt:lpstr>Cairo</vt:lpstr>
      <vt:lpstr>Times New Roman</vt:lpstr>
      <vt:lpstr>Pharmacopeia by Slidesgo</vt:lpstr>
      <vt:lpstr>Bangladesh University of Business &amp; Technology(BUBT)</vt:lpstr>
      <vt:lpstr>Presented by, Md Sakib Mia(19202103401) Tanvir Ahmed(19202103402) Afsana Azad Sarna(19202103414) Kawser Ahamed(19202103428) Rafiqul Islam(19202103276)</vt:lpstr>
      <vt:lpstr>Table Of Contents</vt:lpstr>
      <vt:lpstr>01</vt:lpstr>
      <vt:lpstr>Objectives</vt:lpstr>
      <vt:lpstr>Methodology</vt:lpstr>
      <vt:lpstr>Software and Hardware</vt:lpstr>
      <vt:lpstr>Flowgraph</vt:lpstr>
      <vt:lpstr>Literature Review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University of Business &amp; Technology(BUBT)</dc:title>
  <dc:creator>Afsana Azad Sorna</dc:creator>
  <cp:lastModifiedBy>Sakib  Atreus</cp:lastModifiedBy>
  <cp:revision>3</cp:revision>
  <dcterms:modified xsi:type="dcterms:W3CDTF">2023-07-22T19:47:25Z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2023-07-22T19:05:17Z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a0c6fce5-821a-4a56-bc1c-821cd010e0d2</vt:lpwstr>
  </property>
  <property fmtid="{D5CDD505-2E9C-101B-9397-08002B2CF9AE}" pid="7" name="MSIP_Label_defa4170-0d19-0005-0004-bc88714345d2_ActionId">
    <vt:lpwstr>51a7e85e-53c0-4aea-8eaf-6a4a8d386b3a</vt:lpwstr>
  </property>
  <property fmtid="{D5CDD505-2E9C-101B-9397-08002B2CF9AE}" pid="8" name="MSIP_Label_defa4170-0d19-0005-0004-bc88714345d2_ContentBits">
    <vt:lpwstr>0</vt:lpwstr>
  </property>
</Properties>
</file>