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856" r:id="rId1"/>
  </p:sldMasterIdLst>
  <p:notesMasterIdLst>
    <p:notesMasterId r:id="rId11"/>
  </p:notesMasterIdLst>
  <p:sldIdLst>
    <p:sldId id="256" r:id="rId2"/>
    <p:sldId id="317" r:id="rId3"/>
    <p:sldId id="319" r:id="rId4"/>
    <p:sldId id="292" r:id="rId5"/>
    <p:sldId id="305" r:id="rId6"/>
    <p:sldId id="307" r:id="rId7"/>
    <p:sldId id="315" r:id="rId8"/>
    <p:sldId id="318" r:id="rId9"/>
    <p:sldId id="312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36149D-13DC-437A-8A3B-7F3A45A901F6}">
  <a:tblStyle styleId="{2736149D-13DC-437A-8A3B-7F3A45A901F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27" autoAdjust="0"/>
    <p:restoredTop sz="94660"/>
  </p:normalViewPr>
  <p:slideViewPr>
    <p:cSldViewPr snapToGrid="0">
      <p:cViewPr varScale="1">
        <p:scale>
          <a:sx n="87" d="100"/>
          <a:sy n="87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4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6.wmf"/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1321761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496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972335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6578119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1112795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855300" y="848825"/>
            <a:ext cx="5850900" cy="1715100"/>
          </a:xfrm>
          <a:prstGeom prst="rect">
            <a:avLst/>
          </a:prstGeom>
          <a:effectLst>
            <a:outerShdw blurRad="14288" dist="28575" dir="2700000" algn="bl" rotWithShape="0">
              <a:srgbClr val="655A87">
                <a:alpha val="20000"/>
              </a:srgb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129352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61101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855275" y="1506350"/>
            <a:ext cx="2854800" cy="311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𖤓"/>
              <a:defRPr sz="1800"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𖡼"/>
              <a:defRPr sz="1800"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𖡼"/>
              <a:defRPr sz="1800"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2"/>
          </p:nvPr>
        </p:nvSpPr>
        <p:spPr>
          <a:xfrm>
            <a:off x="4110568" y="1506350"/>
            <a:ext cx="2854800" cy="311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𖤓"/>
              <a:defRPr sz="1800"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𖡼"/>
              <a:defRPr sz="1800"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𖡼"/>
              <a:defRPr sz="1800"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9924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6766188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1906149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9192113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6843090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9887231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0077201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8872874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5180215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4/5/2021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45765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  <p:sldLayoutId id="2147483868" r:id="rId12"/>
    <p:sldLayoutId id="2147483869" r:id="rId13"/>
  </p:sldLayoutIdLst>
  <p:transition>
    <p:fade thruBlk="1"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10.jpg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9.wmf"/><Relationship Id="rId5" Type="http://schemas.openxmlformats.org/officeDocument/2006/relationships/image" Target="../media/image6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8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image" Target="../media/image12.jpg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5.bin"/><Relationship Id="rId9" Type="http://schemas.openxmlformats.org/officeDocument/2006/relationships/image" Target="../media/image9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0441" y="0"/>
            <a:ext cx="1193559" cy="1309064"/>
          </a:xfrm>
          <a:prstGeom prst="rect">
            <a:avLst/>
          </a:prstGeom>
        </p:spPr>
      </p:pic>
      <p:sp>
        <p:nvSpPr>
          <p:cNvPr id="4" name="Subtitle 2"/>
          <p:cNvSpPr txBox="1">
            <a:spLocks/>
          </p:cNvSpPr>
          <p:nvPr/>
        </p:nvSpPr>
        <p:spPr>
          <a:xfrm>
            <a:off x="3972154" y="3322930"/>
            <a:ext cx="6400800" cy="1752600"/>
          </a:xfrm>
          <a:prstGeom prst="rect">
            <a:avLst/>
          </a:prstGeom>
        </p:spPr>
        <p:txBody>
          <a:bodyPr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Times New Roman" pitchFamily="18" charset="0"/>
              </a:rPr>
              <a:t>Lecturer</a:t>
            </a:r>
          </a:p>
          <a:p>
            <a:r>
              <a:rPr lang="en-US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Times New Roman" pitchFamily="18" charset="0"/>
              </a:rPr>
              <a:t>Mathematics Department</a:t>
            </a:r>
          </a:p>
          <a:p>
            <a:r>
              <a:rPr lang="en-US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Times New Roman" pitchFamily="18" charset="0"/>
              </a:rPr>
              <a:t>Patuakhali Science and Technology University</a:t>
            </a:r>
          </a:p>
          <a:p>
            <a:r>
              <a:rPr lang="en-US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Times New Roman" pitchFamily="18" charset="0"/>
              </a:rPr>
              <a:t>Email: mehetajparvine@gmail.com</a:t>
            </a:r>
          </a:p>
          <a:p>
            <a:r>
              <a:rPr lang="en-US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Times New Roman" pitchFamily="18" charset="0"/>
              </a:rPr>
              <a:t>Cell: 01747792047</a:t>
            </a:r>
            <a:endParaRPr lang="en-US" sz="2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cs typeface="Times New Roman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972902" y="2848731"/>
            <a:ext cx="3977539" cy="948398"/>
          </a:xfrm>
          <a:prstGeom prst="rect">
            <a:avLst/>
          </a:prstGeom>
          <a:noFill/>
          <a:ln>
            <a:noFill/>
          </a:ln>
          <a:effectLst>
            <a:outerShdw blurRad="14288" dist="28575" dir="2700000" algn="bl" rotWithShape="0">
              <a:srgbClr val="655A87">
                <a:alpha val="20000"/>
              </a:srgb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Satisfy"/>
              <a:buNone/>
              <a:defRPr sz="6000" b="0" i="0" u="none" strike="noStrike" cap="none">
                <a:solidFill>
                  <a:schemeClr val="lt1"/>
                </a:solidFill>
                <a:latin typeface="Satisfy"/>
                <a:ea typeface="Satisfy"/>
                <a:cs typeface="Satisfy"/>
                <a:sym typeface="Satisfy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Satisfy"/>
              <a:buNone/>
              <a:defRPr sz="6000" b="0" i="0" u="none" strike="noStrike" cap="none">
                <a:solidFill>
                  <a:schemeClr val="lt1"/>
                </a:solidFill>
                <a:latin typeface="Satisfy"/>
                <a:ea typeface="Satisfy"/>
                <a:cs typeface="Satisfy"/>
                <a:sym typeface="Satisfy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Satisfy"/>
              <a:buNone/>
              <a:defRPr sz="6000" b="0" i="0" u="none" strike="noStrike" cap="none">
                <a:solidFill>
                  <a:schemeClr val="lt1"/>
                </a:solidFill>
                <a:latin typeface="Satisfy"/>
                <a:ea typeface="Satisfy"/>
                <a:cs typeface="Satisfy"/>
                <a:sym typeface="Satisfy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Satisfy"/>
              <a:buNone/>
              <a:defRPr sz="6000" b="0" i="0" u="none" strike="noStrike" cap="none">
                <a:solidFill>
                  <a:schemeClr val="lt1"/>
                </a:solidFill>
                <a:latin typeface="Satisfy"/>
                <a:ea typeface="Satisfy"/>
                <a:cs typeface="Satisfy"/>
                <a:sym typeface="Satisfy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Satisfy"/>
              <a:buNone/>
              <a:defRPr sz="6000" b="0" i="0" u="none" strike="noStrike" cap="none">
                <a:solidFill>
                  <a:schemeClr val="lt1"/>
                </a:solidFill>
                <a:latin typeface="Satisfy"/>
                <a:ea typeface="Satisfy"/>
                <a:cs typeface="Satisfy"/>
                <a:sym typeface="Satisfy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Satisfy"/>
              <a:buNone/>
              <a:defRPr sz="6000" b="0" i="0" u="none" strike="noStrike" cap="none">
                <a:solidFill>
                  <a:schemeClr val="lt1"/>
                </a:solidFill>
                <a:latin typeface="Satisfy"/>
                <a:ea typeface="Satisfy"/>
                <a:cs typeface="Satisfy"/>
                <a:sym typeface="Satisfy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Satisfy"/>
              <a:buNone/>
              <a:defRPr sz="6000" b="0" i="0" u="none" strike="noStrike" cap="none">
                <a:solidFill>
                  <a:schemeClr val="lt1"/>
                </a:solidFill>
                <a:latin typeface="Satisfy"/>
                <a:ea typeface="Satisfy"/>
                <a:cs typeface="Satisfy"/>
                <a:sym typeface="Satisfy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Satisfy"/>
              <a:buNone/>
              <a:defRPr sz="6000" b="0" i="0" u="none" strike="noStrike" cap="none">
                <a:solidFill>
                  <a:schemeClr val="lt1"/>
                </a:solidFill>
                <a:latin typeface="Satisfy"/>
                <a:ea typeface="Satisfy"/>
                <a:cs typeface="Satisfy"/>
                <a:sym typeface="Satisfy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Satisfy"/>
              <a:buNone/>
              <a:defRPr sz="6000" b="0" i="0" u="none" strike="noStrike" cap="none">
                <a:solidFill>
                  <a:schemeClr val="lt1"/>
                </a:solidFill>
                <a:latin typeface="Satisfy"/>
                <a:ea typeface="Satisfy"/>
                <a:cs typeface="Satisfy"/>
                <a:sym typeface="Satisfy"/>
              </a:defRPr>
            </a:lvl9pPr>
          </a:lstStyle>
          <a:p>
            <a:r>
              <a:rPr lang="en-US" sz="3200" b="1" spc="3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itchFamily="18" charset="0"/>
                <a:cs typeface="Arial" pitchFamily="34" charset="0"/>
              </a:rPr>
              <a:t>Mehetaj parvine</a:t>
            </a:r>
            <a:endParaRPr lang="en-US" sz="3200" b="1" spc="3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" pitchFamily="18" charset="0"/>
              <a:cs typeface="Arial" pitchFamily="34" charset="0"/>
            </a:endParaRPr>
          </a:p>
        </p:txBody>
      </p:sp>
      <p:sp>
        <p:nvSpPr>
          <p:cNvPr id="6" name="Horizontal Scroll 5"/>
          <p:cNvSpPr/>
          <p:nvPr/>
        </p:nvSpPr>
        <p:spPr>
          <a:xfrm>
            <a:off x="2296973" y="-134095"/>
            <a:ext cx="4557369" cy="1149948"/>
          </a:xfrm>
          <a:prstGeom prst="horizontalScroll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B.Sc.Engg. In (</a:t>
            </a:r>
            <a:r>
              <a:rPr lang="en-US" sz="2000" b="1" dirty="0" smtClean="0">
                <a:solidFill>
                  <a:schemeClr val="tx1"/>
                </a:solidFill>
              </a:rPr>
              <a:t>CSE</a:t>
            </a:r>
            <a:r>
              <a:rPr lang="en-US" sz="2000" b="1" dirty="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sz="1800" b="1" dirty="0" smtClean="0">
                <a:solidFill>
                  <a:schemeClr val="tx1"/>
                </a:solidFill>
              </a:rPr>
              <a:t>Level 2  Semester IV  Math-221</a:t>
            </a:r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Credit: 3.00                     Marks: 100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0" y="4417162"/>
            <a:ext cx="1741018" cy="65836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tx1"/>
                </a:solidFill>
              </a:rPr>
              <a:t>05-04-2021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Horizontal Scroll 7"/>
          <p:cNvSpPr/>
          <p:nvPr/>
        </p:nvSpPr>
        <p:spPr>
          <a:xfrm>
            <a:off x="2031149" y="915079"/>
            <a:ext cx="5269421" cy="1933651"/>
          </a:xfrm>
          <a:prstGeom prst="horizontalScroll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i="1">
                <a:solidFill>
                  <a:schemeClr val="tx1"/>
                </a:solidFill>
              </a:rPr>
              <a:t>Fourier </a:t>
            </a:r>
            <a:r>
              <a:rPr lang="en-US" sz="4800" b="1" i="1" smtClean="0">
                <a:solidFill>
                  <a:schemeClr val="tx1"/>
                </a:solidFill>
              </a:rPr>
              <a:t>series</a:t>
            </a:r>
            <a:endParaRPr lang="en-US" sz="4800" b="1" i="1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sp>
        <p:nvSpPr>
          <p:cNvPr id="6" name="Rectangle 5"/>
          <p:cNvSpPr/>
          <p:nvPr/>
        </p:nvSpPr>
        <p:spPr>
          <a:xfrm>
            <a:off x="841248" y="1780527"/>
            <a:ext cx="8705087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25000"/>
              </a:lnSpc>
              <a:buFont typeface="Wingdings" panose="05000000000000000000" pitchFamily="2" charset="2"/>
              <a:buChar char="v"/>
            </a:pPr>
            <a:r>
              <a:rPr lang="en-GB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000" b="1" dirty="0" smtClean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Fourier series</a:t>
            </a:r>
          </a:p>
          <a:p>
            <a:pPr marL="342900" indent="-342900" algn="just">
              <a:lnSpc>
                <a:spcPct val="125000"/>
              </a:lnSpc>
              <a:buFont typeface="Wingdings" panose="05000000000000000000" pitchFamily="2" charset="2"/>
              <a:buChar char="v"/>
            </a:pPr>
            <a:r>
              <a:rPr lang="en-GB" sz="2000" b="1" dirty="0" smtClean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Coefficient and half range Fourier series</a:t>
            </a:r>
          </a:p>
          <a:p>
            <a:pPr marL="342900" indent="-342900" algn="just">
              <a:lnSpc>
                <a:spcPct val="125000"/>
              </a:lnSpc>
              <a:buFont typeface="Wingdings" panose="05000000000000000000" pitchFamily="2" charset="2"/>
              <a:buChar char="v"/>
            </a:pPr>
            <a:r>
              <a:rPr lang="en-GB" sz="2000" b="1" dirty="0" smtClean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Fourier Analysis</a:t>
            </a:r>
          </a:p>
          <a:p>
            <a:pPr marL="342900" indent="-342900" algn="just">
              <a:lnSpc>
                <a:spcPct val="125000"/>
              </a:lnSpc>
              <a:buFont typeface="Wingdings" panose="05000000000000000000" pitchFamily="2" charset="2"/>
              <a:buChar char="v"/>
            </a:pPr>
            <a:r>
              <a:rPr lang="en-GB" sz="2000" b="1" dirty="0" smtClean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Fourier integral</a:t>
            </a:r>
          </a:p>
          <a:p>
            <a:pPr marL="342900" indent="-342900" algn="just">
              <a:lnSpc>
                <a:spcPct val="125000"/>
              </a:lnSpc>
              <a:buFont typeface="Wingdings" panose="05000000000000000000" pitchFamily="2" charset="2"/>
              <a:buChar char="v"/>
            </a:pPr>
            <a:r>
              <a:rPr lang="en-GB" sz="2000" b="1" dirty="0" smtClean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Z-Transformation and its application</a:t>
            </a:r>
          </a:p>
          <a:p>
            <a:pPr marL="342900" indent="-342900" algn="just">
              <a:lnSpc>
                <a:spcPct val="125000"/>
              </a:lnSpc>
              <a:buFont typeface="Wingdings" panose="05000000000000000000" pitchFamily="2" charset="2"/>
              <a:buChar char="v"/>
            </a:pPr>
            <a:r>
              <a:rPr lang="en-GB" sz="2000" b="1" dirty="0" smtClean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Laplace transforms</a:t>
            </a:r>
          </a:p>
          <a:p>
            <a:pPr marL="342900" indent="-342900" algn="just">
              <a:lnSpc>
                <a:spcPct val="125000"/>
              </a:lnSpc>
              <a:buFont typeface="Wingdings" panose="05000000000000000000" pitchFamily="2" charset="2"/>
              <a:buChar char="v"/>
            </a:pPr>
            <a:r>
              <a:rPr lang="en-GB" sz="2000" b="1" dirty="0" smtClean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Application of Fourier series and Laplace Transform</a:t>
            </a:r>
          </a:p>
          <a:p>
            <a:pPr algn="just">
              <a:lnSpc>
                <a:spcPct val="125000"/>
              </a:lnSpc>
            </a:pPr>
            <a:endParaRPr lang="en-GB" sz="2000" b="1" dirty="0">
              <a:solidFill>
                <a:schemeClr val="tx2">
                  <a:lumMod val="25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5000"/>
              </a:lnSpc>
              <a:buFont typeface="Wingdings" panose="05000000000000000000" pitchFamily="2" charset="2"/>
              <a:buChar char="v"/>
            </a:pPr>
            <a:endParaRPr lang="en-GB" sz="2000" b="1" dirty="0" smtClean="0">
              <a:solidFill>
                <a:schemeClr val="tx2">
                  <a:lumMod val="25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82419" y="585215"/>
            <a:ext cx="4389120" cy="8285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solidFill>
                  <a:schemeClr val="tx2">
                    <a:lumMod val="25000"/>
                  </a:schemeClr>
                </a:solidFill>
              </a:rPr>
              <a:t>Contents</a:t>
            </a:r>
            <a:endParaRPr lang="en-US" sz="4800" b="1" dirty="0">
              <a:solidFill>
                <a:schemeClr val="tx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8963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584" y="0"/>
            <a:ext cx="512374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19733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4" name="Rectangle 3"/>
          <p:cNvSpPr/>
          <p:nvPr/>
        </p:nvSpPr>
        <p:spPr>
          <a:xfrm>
            <a:off x="2136038" y="102412"/>
            <a:ext cx="4389120" cy="8285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solidFill>
                  <a:schemeClr val="tx2">
                    <a:lumMod val="25000"/>
                  </a:schemeClr>
                </a:solidFill>
              </a:rPr>
              <a:t>Fourier Series</a:t>
            </a:r>
            <a:endParaRPr lang="en-US" sz="4800" b="1" dirty="0">
              <a:solidFill>
                <a:schemeClr val="tx2">
                  <a:lumMod val="2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232" y="930962"/>
            <a:ext cx="7856637" cy="4551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35394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819" y="0"/>
            <a:ext cx="859436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694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920" y="-76249"/>
            <a:ext cx="602752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7165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162" y="0"/>
            <a:ext cx="5246620" cy="5143500"/>
          </a:xfrm>
          <a:prstGeom prst="rect">
            <a:avLst/>
          </a:prstGeom>
        </p:spPr>
      </p:pic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6734687"/>
              </p:ext>
            </p:extLst>
          </p:nvPr>
        </p:nvGraphicFramePr>
        <p:xfrm>
          <a:off x="6276442" y="213757"/>
          <a:ext cx="2402292" cy="8306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Equation" r:id="rId4" imgW="1358640" imgH="469800" progId="Equation.DSMT4">
                  <p:embed/>
                </p:oleObj>
              </mc:Choice>
              <mc:Fallback>
                <p:oleObj name="Equation" r:id="rId4" imgW="135864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276442" y="213757"/>
                        <a:ext cx="2402292" cy="8306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Straight Arrow Connector 5"/>
          <p:cNvCxnSpPr/>
          <p:nvPr/>
        </p:nvCxnSpPr>
        <p:spPr>
          <a:xfrm>
            <a:off x="5707095" y="629107"/>
            <a:ext cx="56934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3371894"/>
              </p:ext>
            </p:extLst>
          </p:nvPr>
        </p:nvGraphicFramePr>
        <p:xfrm>
          <a:off x="5149533" y="1305860"/>
          <a:ext cx="1549400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Equation" r:id="rId6" imgW="876240" imgH="203040" progId="Equation.DSMT4">
                  <p:embed/>
                </p:oleObj>
              </mc:Choice>
              <mc:Fallback>
                <p:oleObj name="Equation" r:id="rId6" imgW="87624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149533" y="1305860"/>
                        <a:ext cx="1549400" cy="358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Straight Arrow Connector 9"/>
          <p:cNvCxnSpPr/>
          <p:nvPr/>
        </p:nvCxnSpPr>
        <p:spPr>
          <a:xfrm>
            <a:off x="4580186" y="1485247"/>
            <a:ext cx="56934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9510585"/>
              </p:ext>
            </p:extLst>
          </p:nvPr>
        </p:nvGraphicFramePr>
        <p:xfrm>
          <a:off x="5105400" y="1501775"/>
          <a:ext cx="2343150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Equation" r:id="rId8" imgW="1409400" imgH="469800" progId="Equation.DSMT4">
                  <p:embed/>
                </p:oleObj>
              </mc:Choice>
              <mc:Fallback>
                <p:oleObj name="Equation" r:id="rId8" imgW="140940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105400" y="1501775"/>
                        <a:ext cx="2343150" cy="779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Straight Arrow Connector 11"/>
          <p:cNvCxnSpPr/>
          <p:nvPr/>
        </p:nvCxnSpPr>
        <p:spPr>
          <a:xfrm>
            <a:off x="4674064" y="1889515"/>
            <a:ext cx="56934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1198373"/>
              </p:ext>
            </p:extLst>
          </p:nvPr>
        </p:nvGraphicFramePr>
        <p:xfrm>
          <a:off x="4450817" y="2180346"/>
          <a:ext cx="3651250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Equation" r:id="rId10" imgW="2489040" imgH="431640" progId="Equation.DSMT4">
                  <p:embed/>
                </p:oleObj>
              </mc:Choice>
              <mc:Fallback>
                <p:oleObj name="Equation" r:id="rId10" imgW="248904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450817" y="2180346"/>
                        <a:ext cx="3651250" cy="633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Straight Arrow Connector 13"/>
          <p:cNvCxnSpPr/>
          <p:nvPr/>
        </p:nvCxnSpPr>
        <p:spPr>
          <a:xfrm>
            <a:off x="4010839" y="2497052"/>
            <a:ext cx="56934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3895569" y="338923"/>
            <a:ext cx="1755913" cy="50087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393621" y="4625224"/>
            <a:ext cx="690242" cy="51827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75506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760" y="68752"/>
            <a:ext cx="5900962" cy="5143500"/>
          </a:xfrm>
          <a:prstGeom prst="rect">
            <a:avLst/>
          </a:prstGeom>
        </p:spPr>
      </p:pic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6465289"/>
              </p:ext>
            </p:extLst>
          </p:nvPr>
        </p:nvGraphicFramePr>
        <p:xfrm>
          <a:off x="6757987" y="1154113"/>
          <a:ext cx="2386013" cy="77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Equation" r:id="rId4" imgW="1434960" imgH="469800" progId="Equation.DSMT4">
                  <p:embed/>
                </p:oleObj>
              </mc:Choice>
              <mc:Fallback>
                <p:oleObj name="Equation" r:id="rId4" imgW="143496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757987" y="1154113"/>
                        <a:ext cx="2386013" cy="779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Straight Arrow Connector 5"/>
          <p:cNvCxnSpPr/>
          <p:nvPr/>
        </p:nvCxnSpPr>
        <p:spPr>
          <a:xfrm>
            <a:off x="6197600" y="1402507"/>
            <a:ext cx="560387" cy="1283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3196942"/>
              </p:ext>
            </p:extLst>
          </p:nvPr>
        </p:nvGraphicFramePr>
        <p:xfrm>
          <a:off x="4655423" y="2707837"/>
          <a:ext cx="2402292" cy="8306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Equation" r:id="rId6" imgW="1358640" imgH="469800" progId="Equation.DSMT4">
                  <p:embed/>
                </p:oleObj>
              </mc:Choice>
              <mc:Fallback>
                <p:oleObj name="Equation" r:id="rId6" imgW="135864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655423" y="2707837"/>
                        <a:ext cx="2402292" cy="8306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3780395" y="3059005"/>
            <a:ext cx="997861" cy="641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0383645"/>
              </p:ext>
            </p:extLst>
          </p:nvPr>
        </p:nvGraphicFramePr>
        <p:xfrm>
          <a:off x="5548097" y="3273501"/>
          <a:ext cx="3651250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Equation" r:id="rId8" imgW="2489040" imgH="431640" progId="Equation.DSMT4">
                  <p:embed/>
                </p:oleObj>
              </mc:Choice>
              <mc:Fallback>
                <p:oleObj name="Equation" r:id="rId8" imgW="248904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548097" y="3273501"/>
                        <a:ext cx="3651250" cy="633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Arrow Connector 10"/>
          <p:cNvCxnSpPr>
            <a:endCxn id="10" idx="1"/>
          </p:cNvCxnSpPr>
          <p:nvPr/>
        </p:nvCxnSpPr>
        <p:spPr>
          <a:xfrm flipV="1">
            <a:off x="5256541" y="3590207"/>
            <a:ext cx="291556" cy="683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2789371" y="1423415"/>
            <a:ext cx="813228" cy="43976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846686" y="3217840"/>
            <a:ext cx="1875786" cy="50163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470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340290" y="1469774"/>
            <a:ext cx="4382379" cy="878406"/>
          </a:xfrm>
          <a:solidFill>
            <a:schemeClr val="accent1"/>
          </a:solidFill>
          <a:ln w="57150">
            <a:solidFill>
              <a:schemeClr val="tx2">
                <a:lumMod val="10000"/>
              </a:schemeClr>
            </a:solidFill>
          </a:ln>
        </p:spPr>
        <p:txBody>
          <a:bodyPr/>
          <a:lstStyle/>
          <a:p>
            <a:r>
              <a:rPr lang="en-US" sz="5400" b="1" dirty="0" smtClean="0">
                <a:solidFill>
                  <a:schemeClr val="bg2"/>
                </a:solidFill>
              </a:rPr>
              <a:t>Thank you</a:t>
            </a:r>
            <a:endParaRPr lang="en-US" sz="5400" b="1" dirty="0">
              <a:solidFill>
                <a:schemeClr val="bg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679192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2841</TotalTime>
  <Words>75</Words>
  <Application>Microsoft Office PowerPoint</Application>
  <PresentationFormat>On-screen Show (16:9)</PresentationFormat>
  <Paragraphs>29</Paragraphs>
  <Slides>9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</vt:lpstr>
      <vt:lpstr>Arial Black</vt:lpstr>
      <vt:lpstr>Calibri</vt:lpstr>
      <vt:lpstr>Calibri Light</vt:lpstr>
      <vt:lpstr>Century</vt:lpstr>
      <vt:lpstr>Satisfy</vt:lpstr>
      <vt:lpstr>Times New Roman</vt:lpstr>
      <vt:lpstr>Wingdings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mehetaj parvine</cp:lastModifiedBy>
  <cp:revision>69</cp:revision>
  <dcterms:modified xsi:type="dcterms:W3CDTF">2021-04-05T10:06:21Z</dcterms:modified>
</cp:coreProperties>
</file>