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36" r:id="rId1"/>
  </p:sldMasterIdLst>
  <p:notesMasterIdLst>
    <p:notesMasterId r:id="rId11"/>
  </p:notesMasterIdLst>
  <p:sldIdLst>
    <p:sldId id="256" r:id="rId2"/>
    <p:sldId id="317" r:id="rId3"/>
    <p:sldId id="292" r:id="rId4"/>
    <p:sldId id="305" r:id="rId5"/>
    <p:sldId id="307" r:id="rId6"/>
    <p:sldId id="315" r:id="rId7"/>
    <p:sldId id="318" r:id="rId8"/>
    <p:sldId id="325" r:id="rId9"/>
    <p:sldId id="31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6149D-13DC-437A-8A3B-7F3A45A901F6}">
  <a:tblStyle styleId="{2736149D-13DC-437A-8A3B-7F3A45A90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2176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30616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7726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887311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48383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792300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48228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925379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0780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26601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848825"/>
            <a:ext cx="5850900" cy="1715100"/>
          </a:xfrm>
          <a:prstGeom prst="rect">
            <a:avLst/>
          </a:prstGeom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522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11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55275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110568" y="1506350"/>
            <a:ext cx="2854800" cy="31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𖤓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𖡼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0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11612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63835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3279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60455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01359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4574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49468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39077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442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441" y="0"/>
            <a:ext cx="1193559" cy="1309064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972154" y="3322930"/>
            <a:ext cx="6400800" cy="1752600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Lecturer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Mathematics Department</a:t>
            </a:r>
          </a:p>
          <a:p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Patuakhali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 Science and Technology University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Email: mehetajparvine@gmail.com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Cell: 01747792047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25290" y="2848731"/>
            <a:ext cx="3977539" cy="948398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rgbClr val="655A87">
                <a:alpha val="2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atisfy"/>
              <a:buNone/>
              <a:defRPr sz="6000" b="0" i="0" u="none" strike="noStrike" cap="none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r>
              <a:rPr lang="en-US" sz="3200" b="1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itchFamily="18" charset="0"/>
                <a:cs typeface="Arial" pitchFamily="34" charset="0"/>
              </a:rPr>
              <a:t>Mehetaj parvine</a:t>
            </a:r>
            <a:endParaRPr lang="en-US" sz="3200" b="1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itchFamily="18" charset="0"/>
              <a:cs typeface="Arial" pitchFamily="34" charset="0"/>
            </a:endParaRPr>
          </a:p>
        </p:txBody>
      </p:sp>
      <p:sp>
        <p:nvSpPr>
          <p:cNvPr id="6" name="Horizontal Scroll 5"/>
          <p:cNvSpPr/>
          <p:nvPr/>
        </p:nvSpPr>
        <p:spPr>
          <a:xfrm>
            <a:off x="2296973" y="-134095"/>
            <a:ext cx="4557369" cy="1149948"/>
          </a:xfrm>
          <a:prstGeom prst="horizontalScroll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B.Sc.Engg</a:t>
            </a:r>
            <a:r>
              <a:rPr lang="en-US" sz="2000" b="1" dirty="0" smtClean="0">
                <a:solidFill>
                  <a:schemeClr val="tx1"/>
                </a:solidFill>
              </a:rPr>
              <a:t>. In (</a:t>
            </a:r>
            <a:r>
              <a:rPr lang="en-US" sz="2000" b="1" dirty="0" err="1" smtClean="0">
                <a:solidFill>
                  <a:schemeClr val="tx1"/>
                </a:solidFill>
              </a:rPr>
              <a:t>CsE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Level 2  Semester IV  Math-221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Credit: 3.00                     Marks: 100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0" y="4417162"/>
            <a:ext cx="1741018" cy="65836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24-03-2021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Horizontal Scroll 7"/>
          <p:cNvSpPr/>
          <p:nvPr/>
        </p:nvSpPr>
        <p:spPr>
          <a:xfrm>
            <a:off x="2132970" y="915080"/>
            <a:ext cx="5269421" cy="1933651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 smtClean="0">
                <a:solidFill>
                  <a:schemeClr val="tx1"/>
                </a:solidFill>
              </a:rPr>
              <a:t>Laplace Transform</a:t>
            </a:r>
          </a:p>
          <a:p>
            <a:pPr algn="ctr"/>
            <a:endParaRPr lang="en" sz="28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841248" y="1780527"/>
            <a:ext cx="870508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Fourier series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Coefficient and half range Fourier series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Fourier Analysis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Fourier integral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Z-Transformation and its application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Laplace transforms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GB" sz="2000" b="1" dirty="0" smtClean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of Fourier series and Laplace Transform</a:t>
            </a:r>
          </a:p>
          <a:p>
            <a:pPr algn="just">
              <a:lnSpc>
                <a:spcPct val="125000"/>
              </a:lnSpc>
            </a:pPr>
            <a:endParaRPr lang="en-GB" sz="2000" b="1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v"/>
            </a:pPr>
            <a:endParaRPr lang="en-GB" sz="2000" b="1" dirty="0" smtClean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2419" y="585215"/>
            <a:ext cx="4389120" cy="828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tx2">
                    <a:lumMod val="25000"/>
                  </a:schemeClr>
                </a:solidFill>
              </a:rPr>
              <a:t>Contents</a:t>
            </a:r>
            <a:endParaRPr lang="en-US" sz="48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5" y="0"/>
            <a:ext cx="829547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308"/>
            <a:ext cx="9144000" cy="388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9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8" y="0"/>
            <a:ext cx="86871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89" y="7315"/>
            <a:ext cx="68008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5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808" y="172468"/>
            <a:ext cx="56919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7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90" y="204825"/>
            <a:ext cx="51178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8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30485" y="2720673"/>
            <a:ext cx="4382379" cy="878406"/>
          </a:xfrm>
          <a:solidFill>
            <a:schemeClr val="accent1"/>
          </a:solidFill>
          <a:ln w="57150">
            <a:solidFill>
              <a:schemeClr val="tx2">
                <a:lumMod val="10000"/>
              </a:schemeClr>
            </a:solidFill>
          </a:ln>
        </p:spPr>
        <p:txBody>
          <a:bodyPr/>
          <a:lstStyle/>
          <a:p>
            <a:r>
              <a:rPr lang="en-US" sz="5400" b="1" dirty="0" smtClean="0">
                <a:solidFill>
                  <a:schemeClr val="bg2"/>
                </a:solidFill>
              </a:rPr>
              <a:t>Thank you</a:t>
            </a:r>
            <a:endParaRPr lang="en-US" sz="5400" b="1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79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2749</TotalTime>
  <Words>73</Words>
  <Application>Microsoft Office PowerPoint</Application>
  <PresentationFormat>On-screen Show (16:9)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Century</vt:lpstr>
      <vt:lpstr>Century Gothic</vt:lpstr>
      <vt:lpstr>Satisfy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mehetaj parvine</cp:lastModifiedBy>
  <cp:revision>62</cp:revision>
  <dcterms:modified xsi:type="dcterms:W3CDTF">2021-04-16T18:29:35Z</dcterms:modified>
</cp:coreProperties>
</file>