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36" r:id="rId1"/>
  </p:sldMasterIdLst>
  <p:notesMasterIdLst>
    <p:notesMasterId r:id="rId14"/>
  </p:notesMasterIdLst>
  <p:sldIdLst>
    <p:sldId id="256" r:id="rId2"/>
    <p:sldId id="317" r:id="rId3"/>
    <p:sldId id="292" r:id="rId4"/>
    <p:sldId id="305" r:id="rId5"/>
    <p:sldId id="307" r:id="rId6"/>
    <p:sldId id="315" r:id="rId7"/>
    <p:sldId id="318" r:id="rId8"/>
    <p:sldId id="316" r:id="rId9"/>
    <p:sldId id="319" r:id="rId10"/>
    <p:sldId id="320" r:id="rId11"/>
    <p:sldId id="321" r:id="rId12"/>
    <p:sldId id="31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6149D-13DC-437A-8A3B-7F3A45A901F6}">
  <a:tblStyle styleId="{2736149D-13DC-437A-8A3B-7F3A45A90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217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0616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726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88731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838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9230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8228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25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78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6601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22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1612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63835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27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0455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01359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457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9468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907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4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41" y="0"/>
            <a:ext cx="1193559" cy="1309064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972154" y="3322930"/>
            <a:ext cx="6400800" cy="175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Lecturer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Mathematics Department</a:t>
            </a:r>
          </a:p>
          <a:p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Patuakhali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 Science and Technology University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Email: mehetajparvine@gmail.com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Cell: 01747792047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5290" y="2848731"/>
            <a:ext cx="3977539" cy="948398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3200" b="1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Mehetaj parvine</a:t>
            </a:r>
            <a:endParaRPr lang="en-US" sz="32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cs typeface="Arial" pitchFamily="34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2296973" y="-134095"/>
            <a:ext cx="4557369" cy="1149948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B.Sc.Engg</a:t>
            </a:r>
            <a:r>
              <a:rPr lang="en-US" sz="2000" b="1" dirty="0" smtClean="0">
                <a:solidFill>
                  <a:schemeClr val="tx1"/>
                </a:solidFill>
              </a:rPr>
              <a:t>. In (</a:t>
            </a:r>
            <a:r>
              <a:rPr lang="en-US" sz="2000" b="1" dirty="0" err="1" smtClean="0">
                <a:solidFill>
                  <a:schemeClr val="tx1"/>
                </a:solidFill>
              </a:rPr>
              <a:t>CsE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Level 2  Semester IV  Math-221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Credit: 3.00                     Marks: 100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4417162"/>
            <a:ext cx="1741018" cy="6583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24-03-2021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2132970" y="915080"/>
            <a:ext cx="5269421" cy="193365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Laplace Transform</a:t>
            </a:r>
          </a:p>
          <a:p>
            <a:pPr algn="ctr"/>
            <a:endParaRPr lang="en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149"/>
            <a:ext cx="9144000" cy="2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1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4" y="0"/>
            <a:ext cx="70986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30485" y="2720673"/>
            <a:ext cx="4382379" cy="878406"/>
          </a:xfrm>
          <a:solidFill>
            <a:schemeClr val="accent1"/>
          </a:solidFill>
          <a:ln w="57150">
            <a:solidFill>
              <a:schemeClr val="tx2">
                <a:lumMod val="10000"/>
              </a:schemeClr>
            </a:solidFill>
          </a:ln>
        </p:spPr>
        <p:txBody>
          <a:bodyPr/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Thank you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841248" y="1780527"/>
            <a:ext cx="870508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series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and half range Fourier series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Analysis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integral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Z-Transformation and its application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transforms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Fourier series and Laplace Transform</a:t>
            </a:r>
          </a:p>
          <a:p>
            <a:pPr algn="just">
              <a:lnSpc>
                <a:spcPct val="125000"/>
              </a:lnSpc>
            </a:pPr>
            <a:endParaRPr lang="en-GB" sz="2000" b="1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GB" sz="2000" b="1" dirty="0" smtClean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2419" y="585215"/>
            <a:ext cx="4389120" cy="828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>
                    <a:lumMod val="25000"/>
                  </a:schemeClr>
                </a:solidFill>
              </a:rPr>
              <a:t>Contents</a:t>
            </a:r>
            <a:endParaRPr lang="en-US" sz="48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17" y="402336"/>
            <a:ext cx="53239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789"/>
            <a:ext cx="9144000" cy="28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89" y="270663"/>
            <a:ext cx="58264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513"/>
            <a:ext cx="9144000" cy="43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842"/>
            <a:ext cx="9144000" cy="38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782"/>
            <a:ext cx="9144000" cy="32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77" y="0"/>
            <a:ext cx="6372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2755</TotalTime>
  <Words>76</Words>
  <Application>Microsoft Office PowerPoint</Application>
  <PresentationFormat>On-screen Show (16:9)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Century</vt:lpstr>
      <vt:lpstr>Century Gothic</vt:lpstr>
      <vt:lpstr>Satisfy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mehetaj parvine</cp:lastModifiedBy>
  <cp:revision>63</cp:revision>
  <dcterms:modified xsi:type="dcterms:W3CDTF">2021-04-16T18:26:44Z</dcterms:modified>
</cp:coreProperties>
</file>