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6" r:id="rId1"/>
  </p:sldMasterIdLst>
  <p:notesMasterIdLst>
    <p:notesMasterId r:id="rId10"/>
  </p:notesMasterIdLst>
  <p:sldIdLst>
    <p:sldId id="256" r:id="rId2"/>
    <p:sldId id="292" r:id="rId3"/>
    <p:sldId id="305" r:id="rId4"/>
    <p:sldId id="307" r:id="rId5"/>
    <p:sldId id="315" r:id="rId6"/>
    <p:sldId id="318" r:id="rId7"/>
    <p:sldId id="316" r:id="rId8"/>
    <p:sldId id="31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6149D-13DC-437A-8A3B-7F3A45A901F6}">
  <a:tblStyle styleId="{2736149D-13DC-437A-8A3B-7F3A45A90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217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0616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72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88731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838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9230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228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25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780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66011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22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1612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3835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2798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0455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1359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18-Mar-22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4574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9468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9077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18-Mar-22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4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41" y="0"/>
            <a:ext cx="1193559" cy="1309064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972154" y="3322930"/>
            <a:ext cx="6400800" cy="175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Lecturer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Mathematics Department</a:t>
            </a:r>
          </a:p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Patuakhali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 Science and Technology University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Email: mehetajparvine@gmail.com</a:t>
            </a: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Cell: 01747792047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5290" y="2848731"/>
            <a:ext cx="3977539" cy="948398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3200" b="1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Mehetaj parvine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2296973" y="-134095"/>
            <a:ext cx="4557369" cy="1149948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B.Sc.Engg</a:t>
            </a:r>
            <a:r>
              <a:rPr lang="en-US" sz="2000" b="1" dirty="0">
                <a:solidFill>
                  <a:schemeClr val="tx1"/>
                </a:solidFill>
              </a:rPr>
              <a:t>. In (CSE)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Level 2  Semester IV  Math-221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Credit: 3.00                     Marks: 100</a:t>
            </a:r>
          </a:p>
        </p:txBody>
      </p:sp>
      <p:sp>
        <p:nvSpPr>
          <p:cNvPr id="7" name="Oval 6"/>
          <p:cNvSpPr/>
          <p:nvPr/>
        </p:nvSpPr>
        <p:spPr>
          <a:xfrm>
            <a:off x="0" y="4417162"/>
            <a:ext cx="1741018" cy="658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19-04-2021</a:t>
            </a:r>
          </a:p>
        </p:txBody>
      </p:sp>
      <p:sp>
        <p:nvSpPr>
          <p:cNvPr id="8" name="Horizontal Scroll 7"/>
          <p:cNvSpPr/>
          <p:nvPr/>
        </p:nvSpPr>
        <p:spPr>
          <a:xfrm>
            <a:off x="1664797" y="1096068"/>
            <a:ext cx="6550172" cy="193365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chemeClr val="tx1"/>
                </a:solidFill>
              </a:rPr>
              <a:t>Laplace Transform</a:t>
            </a:r>
          </a:p>
          <a:p>
            <a:pPr algn="ctr"/>
            <a:r>
              <a:rPr lang="en-US" sz="4800" b="1" i="1" dirty="0">
                <a:solidFill>
                  <a:schemeClr val="tx1"/>
                </a:solidFill>
              </a:rPr>
              <a:t>(</a:t>
            </a:r>
            <a:r>
              <a:rPr lang="en-US" sz="3200" b="1" i="1" dirty="0">
                <a:solidFill>
                  <a:schemeClr val="accent5">
                    <a:lumMod val="50000"/>
                  </a:schemeClr>
                </a:solidFill>
              </a:rPr>
              <a:t>Properties</a:t>
            </a:r>
            <a:r>
              <a:rPr lang="en-US" sz="48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9" y="387706"/>
            <a:ext cx="52860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51207"/>
            <a:ext cx="60949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" y="14630"/>
            <a:ext cx="8647895" cy="514350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749ED2F8-0273-4E28-B73E-17DCD2249757}"/>
              </a:ext>
            </a:extLst>
          </p:cNvPr>
          <p:cNvSpPr/>
          <p:nvPr/>
        </p:nvSpPr>
        <p:spPr>
          <a:xfrm>
            <a:off x="-266285" y="1463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96" y="124359"/>
            <a:ext cx="5435178" cy="514350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B9C988EB-7840-4BF0-86FB-71A412C9C355}"/>
              </a:ext>
            </a:extLst>
          </p:cNvPr>
          <p:cNvSpPr/>
          <p:nvPr/>
        </p:nvSpPr>
        <p:spPr>
          <a:xfrm>
            <a:off x="1554496" y="1857375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11"/>
            <a:ext cx="9144000" cy="497859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AAFD204A-0C6B-4FF6-AF19-3AD1BC614B6E}"/>
              </a:ext>
            </a:extLst>
          </p:cNvPr>
          <p:cNvSpPr/>
          <p:nvPr/>
        </p:nvSpPr>
        <p:spPr>
          <a:xfrm>
            <a:off x="-192881" y="407194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1" y="7315"/>
            <a:ext cx="75481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30485" y="2720673"/>
            <a:ext cx="4382379" cy="878406"/>
          </a:xfrm>
          <a:solidFill>
            <a:schemeClr val="accent1"/>
          </a:solidFill>
          <a:ln w="57150">
            <a:solidFill>
              <a:schemeClr val="tx2">
                <a:lumMod val="10000"/>
              </a:schemeClr>
            </a:solidFill>
          </a:ln>
        </p:spPr>
        <p:txBody>
          <a:bodyPr/>
          <a:lstStyle/>
          <a:p>
            <a:r>
              <a:rPr lang="en-US" sz="5400" b="1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91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2791</TotalTime>
  <Words>56</Words>
  <Application>Microsoft Office PowerPoint</Application>
  <PresentationFormat>On-screen Show (16:9)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Century</vt:lpstr>
      <vt:lpstr>Century Gothic</vt:lpstr>
      <vt:lpstr>Satisfy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</cp:lastModifiedBy>
  <cp:revision>68</cp:revision>
  <dcterms:modified xsi:type="dcterms:W3CDTF">2022-03-18T16:12:13Z</dcterms:modified>
</cp:coreProperties>
</file>