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1"/>
  </p:notesMasterIdLst>
  <p:sldIdLst>
    <p:sldId id="256" r:id="rId2"/>
    <p:sldId id="259" r:id="rId3"/>
    <p:sldId id="258" r:id="rId4"/>
    <p:sldId id="260" r:id="rId5"/>
    <p:sldId id="306" r:id="rId6"/>
    <p:sldId id="268" r:id="rId7"/>
    <p:sldId id="308" r:id="rId8"/>
    <p:sldId id="309" r:id="rId9"/>
    <p:sldId id="297" r:id="rId10"/>
    <p:sldId id="317" r:id="rId11"/>
    <p:sldId id="316" r:id="rId12"/>
    <p:sldId id="318" r:id="rId13"/>
    <p:sldId id="262" r:id="rId14"/>
    <p:sldId id="296" r:id="rId15"/>
    <p:sldId id="298" r:id="rId16"/>
    <p:sldId id="299" r:id="rId17"/>
    <p:sldId id="300" r:id="rId18"/>
    <p:sldId id="301" r:id="rId19"/>
    <p:sldId id="302" r:id="rId20"/>
    <p:sldId id="303" r:id="rId21"/>
    <p:sldId id="304" r:id="rId22"/>
    <p:sldId id="305" r:id="rId23"/>
    <p:sldId id="265" r:id="rId24"/>
    <p:sldId id="315" r:id="rId25"/>
    <p:sldId id="314" r:id="rId26"/>
    <p:sldId id="307" r:id="rId27"/>
    <p:sldId id="313" r:id="rId28"/>
    <p:sldId id="277" r:id="rId29"/>
    <p:sldId id="310" r:id="rId30"/>
  </p:sldIdLst>
  <p:sldSz cx="9144000" cy="5143500" type="screen16x9"/>
  <p:notesSz cx="6858000" cy="9144000"/>
  <p:embeddedFontLst>
    <p:embeddedFont>
      <p:font typeface="IBM Plex Sans" panose="020B0503050203000203"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poppins" panose="00000500000000000000" pitchFamily="2" charset="0"/>
      <p:regular r:id="rId40"/>
      <p:bold r:id="rId41"/>
      <p:italic r:id="rId42"/>
      <p:boldItalic r:id="rId43"/>
    </p:embeddedFont>
    <p:embeddedFont>
      <p:font typeface="poppins" panose="00000500000000000000" pitchFamily="2" charset="0"/>
      <p:regular r:id="rId40"/>
      <p:bold r:id="rId41"/>
      <p:italic r:id="rId42"/>
      <p:boldItalic r:id="rId43"/>
    </p:embeddedFont>
    <p:embeddedFont>
      <p:font typeface="Segoe UI Historic" panose="020B0502040204020203" pitchFamily="34" charset="0"/>
      <p:regular r:id="rId44"/>
    </p:embeddedFont>
    <p:embeddedFont>
      <p:font typeface="Sora"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D8AD18-745F-493E-ADE1-C4CEFDA1E39E}">
  <a:tblStyle styleId="{D1D8AD18-745F-493E-ADE1-C4CEFDA1E3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17E88A-B901-4DDD-8D98-2C353558054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8" autoAdjust="0"/>
    <p:restoredTop sz="76601" autoAdjust="0"/>
  </p:normalViewPr>
  <p:slideViewPr>
    <p:cSldViewPr snapToGrid="0">
      <p:cViewPr varScale="1">
        <p:scale>
          <a:sx n="83" d="100"/>
          <a:sy n="83" d="100"/>
        </p:scale>
        <p:origin x="14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B3EF3C-0FEE-45A1-8432-A75FA64FF9E8}" type="doc">
      <dgm:prSet loTypeId="urn:microsoft.com/office/officeart/2005/8/layout/radial6" loCatId="cycle" qsTypeId="urn:microsoft.com/office/officeart/2005/8/quickstyle/3d3" qsCatId="3D" csTypeId="urn:microsoft.com/office/officeart/2005/8/colors/accent1_2" csCatId="accent1" phldr="1"/>
      <dgm:spPr/>
      <dgm:t>
        <a:bodyPr/>
        <a:lstStyle/>
        <a:p>
          <a:endParaRPr lang="en-US"/>
        </a:p>
      </dgm:t>
    </dgm:pt>
    <dgm:pt modelId="{97780CAF-E0B8-4E0D-ABE8-17719DB1A3DB}">
      <dgm:prSet phldrT="[Text]"/>
      <dgm:spPr>
        <a:solidFill>
          <a:srgbClr val="FFFF00"/>
        </a:solidFill>
      </dgm:spPr>
      <dgm:t>
        <a:bodyPr/>
        <a:lstStyle/>
        <a:p>
          <a:r>
            <a:rPr lang="en-US" b="1" dirty="0">
              <a:solidFill>
                <a:schemeClr val="tx1"/>
              </a:solidFill>
            </a:rPr>
            <a:t>Benefits</a:t>
          </a:r>
        </a:p>
      </dgm:t>
    </dgm:pt>
    <dgm:pt modelId="{6337A5C2-1A09-4F14-8587-9961358225BF}" type="parTrans" cxnId="{FAF1AD46-4EFD-4EA8-AE0E-CAAEA1D2BD4D}">
      <dgm:prSet/>
      <dgm:spPr/>
      <dgm:t>
        <a:bodyPr/>
        <a:lstStyle/>
        <a:p>
          <a:endParaRPr lang="en-US"/>
        </a:p>
      </dgm:t>
    </dgm:pt>
    <dgm:pt modelId="{F505DB36-506D-45B3-B110-9423BE2725A8}" type="sibTrans" cxnId="{FAF1AD46-4EFD-4EA8-AE0E-CAAEA1D2BD4D}">
      <dgm:prSet/>
      <dgm:spPr/>
      <dgm:t>
        <a:bodyPr/>
        <a:lstStyle/>
        <a:p>
          <a:endParaRPr lang="en-US"/>
        </a:p>
      </dgm:t>
    </dgm:pt>
    <dgm:pt modelId="{67E8A926-51D0-4B59-BC3A-9564BA71FA64}">
      <dgm:prSet phldrT="[Text]" custT="1"/>
      <dgm:spPr>
        <a:solidFill>
          <a:srgbClr val="FF0000"/>
        </a:solidFill>
      </dgm:spPr>
      <dgm:t>
        <a:bodyPr/>
        <a:lstStyle/>
        <a:p>
          <a:r>
            <a:rPr lang="en-US" sz="1600" b="1" dirty="0">
              <a:solidFill>
                <a:schemeClr val="tx1"/>
              </a:solidFill>
            </a:rPr>
            <a:t>Scalability</a:t>
          </a:r>
          <a:endParaRPr lang="en-US" sz="1200" b="1" dirty="0">
            <a:solidFill>
              <a:schemeClr val="tx1"/>
            </a:solidFill>
          </a:endParaRPr>
        </a:p>
      </dgm:t>
    </dgm:pt>
    <dgm:pt modelId="{3E05105B-4156-4D71-9E68-B9AC1C08A52A}" type="parTrans" cxnId="{779715C9-F8FD-4C6A-86FF-3AF96DF823A3}">
      <dgm:prSet/>
      <dgm:spPr/>
      <dgm:t>
        <a:bodyPr/>
        <a:lstStyle/>
        <a:p>
          <a:endParaRPr lang="en-US"/>
        </a:p>
      </dgm:t>
    </dgm:pt>
    <dgm:pt modelId="{8DD7CF9B-839D-478B-9D82-D17DBA7F3158}" type="sibTrans" cxnId="{779715C9-F8FD-4C6A-86FF-3AF96DF823A3}">
      <dgm:prSet/>
      <dgm:spPr/>
      <dgm:t>
        <a:bodyPr/>
        <a:lstStyle/>
        <a:p>
          <a:endParaRPr lang="en-US"/>
        </a:p>
      </dgm:t>
    </dgm:pt>
    <dgm:pt modelId="{0F0690EA-E7CE-462C-8646-8AA0D5EE2A51}">
      <dgm:prSet phldrT="[Text]" custT="1"/>
      <dgm:spPr>
        <a:solidFill>
          <a:srgbClr val="92D050"/>
        </a:solidFill>
      </dgm:spPr>
      <dgm:t>
        <a:bodyPr/>
        <a:lstStyle/>
        <a:p>
          <a:r>
            <a:rPr lang="en-US" sz="1600" b="1" dirty="0">
              <a:solidFill>
                <a:schemeClr val="tx1"/>
              </a:solidFill>
            </a:rPr>
            <a:t>Maintainability</a:t>
          </a:r>
          <a:r>
            <a:rPr lang="en-US" sz="1100" dirty="0"/>
            <a:t> </a:t>
          </a:r>
        </a:p>
      </dgm:t>
    </dgm:pt>
    <dgm:pt modelId="{21793F93-B314-47DC-8FA2-031E6741A736}" type="parTrans" cxnId="{BADFB931-0DD7-4076-A782-92F186E9355F}">
      <dgm:prSet/>
      <dgm:spPr/>
      <dgm:t>
        <a:bodyPr/>
        <a:lstStyle/>
        <a:p>
          <a:endParaRPr lang="en-US"/>
        </a:p>
      </dgm:t>
    </dgm:pt>
    <dgm:pt modelId="{9B15A5DC-E2A4-4783-B2EB-D029708B7A6E}" type="sibTrans" cxnId="{BADFB931-0DD7-4076-A782-92F186E9355F}">
      <dgm:prSet/>
      <dgm:spPr/>
      <dgm:t>
        <a:bodyPr/>
        <a:lstStyle/>
        <a:p>
          <a:endParaRPr lang="en-US"/>
        </a:p>
      </dgm:t>
    </dgm:pt>
    <dgm:pt modelId="{7306211F-6199-4F49-95D4-EF25DA27875C}">
      <dgm:prSet phldrT="[Text]"/>
      <dgm:spPr>
        <a:solidFill>
          <a:srgbClr val="00B0F0"/>
        </a:solidFill>
      </dgm:spPr>
      <dgm:t>
        <a:bodyPr/>
        <a:lstStyle/>
        <a:p>
          <a:pPr>
            <a:buNone/>
          </a:pPr>
          <a:r>
            <a:rPr lang="en-US" b="1" dirty="0">
              <a:solidFill>
                <a:schemeClr val="tx1"/>
              </a:solidFill>
            </a:rPr>
            <a:t>Flexibility and Agility</a:t>
          </a:r>
        </a:p>
      </dgm:t>
    </dgm:pt>
    <dgm:pt modelId="{C8589280-6B08-4810-BCE8-B6DFB5103F41}" type="parTrans" cxnId="{294C348F-6E01-4BA1-BC8F-8049D1773F05}">
      <dgm:prSet/>
      <dgm:spPr/>
      <dgm:t>
        <a:bodyPr/>
        <a:lstStyle/>
        <a:p>
          <a:endParaRPr lang="en-US"/>
        </a:p>
      </dgm:t>
    </dgm:pt>
    <dgm:pt modelId="{FC6C616F-C4D7-46FE-B03D-4B52334056E3}" type="sibTrans" cxnId="{294C348F-6E01-4BA1-BC8F-8049D1773F05}">
      <dgm:prSet/>
      <dgm:spPr/>
      <dgm:t>
        <a:bodyPr/>
        <a:lstStyle/>
        <a:p>
          <a:endParaRPr lang="en-US"/>
        </a:p>
      </dgm:t>
    </dgm:pt>
    <dgm:pt modelId="{F7431591-6DAC-41A4-AE9F-5D56ACD3C316}">
      <dgm:prSet phldrT="[Text]"/>
      <dgm:spPr>
        <a:solidFill>
          <a:srgbClr val="00B050"/>
        </a:solidFill>
      </dgm:spPr>
      <dgm:t>
        <a:bodyPr/>
        <a:lstStyle/>
        <a:p>
          <a:r>
            <a:rPr lang="en-US" b="1" dirty="0">
              <a:solidFill>
                <a:schemeClr val="tx1"/>
              </a:solidFill>
            </a:rPr>
            <a:t>Performance</a:t>
          </a:r>
        </a:p>
      </dgm:t>
    </dgm:pt>
    <dgm:pt modelId="{D8091A30-F403-4E4A-8D61-1586CC4497C5}" type="parTrans" cxnId="{E006DDB6-6A43-4765-9521-8E0E06A82686}">
      <dgm:prSet/>
      <dgm:spPr/>
      <dgm:t>
        <a:bodyPr/>
        <a:lstStyle/>
        <a:p>
          <a:endParaRPr lang="en-US"/>
        </a:p>
      </dgm:t>
    </dgm:pt>
    <dgm:pt modelId="{BA59D9FC-01F3-4CC1-B6E4-9B86F6B49305}" type="sibTrans" cxnId="{E006DDB6-6A43-4765-9521-8E0E06A82686}">
      <dgm:prSet/>
      <dgm:spPr/>
      <dgm:t>
        <a:bodyPr/>
        <a:lstStyle/>
        <a:p>
          <a:endParaRPr lang="en-US"/>
        </a:p>
      </dgm:t>
    </dgm:pt>
    <dgm:pt modelId="{D73D2DA6-2BD0-4462-867E-7F91AAC71D43}">
      <dgm:prSet custT="1"/>
      <dgm:spPr>
        <a:solidFill>
          <a:srgbClr val="FF0000"/>
        </a:solidFill>
      </dgm:spPr>
      <dgm:t>
        <a:bodyPr/>
        <a:lstStyle/>
        <a:p>
          <a:r>
            <a:rPr lang="en-US" sz="1600" b="1" dirty="0">
              <a:solidFill>
                <a:schemeClr val="tx1"/>
              </a:solidFill>
            </a:rPr>
            <a:t>Security:</a:t>
          </a:r>
        </a:p>
      </dgm:t>
    </dgm:pt>
    <dgm:pt modelId="{BFD1C792-B853-4DF5-8D33-D7815C5CD42C}" type="parTrans" cxnId="{450BD7D5-E2CC-40EC-9E65-31A15277B96D}">
      <dgm:prSet/>
      <dgm:spPr/>
      <dgm:t>
        <a:bodyPr/>
        <a:lstStyle/>
        <a:p>
          <a:endParaRPr lang="en-US"/>
        </a:p>
      </dgm:t>
    </dgm:pt>
    <dgm:pt modelId="{B021070C-1930-44DF-A3A0-1DC97BF3F282}" type="sibTrans" cxnId="{450BD7D5-E2CC-40EC-9E65-31A15277B96D}">
      <dgm:prSet/>
      <dgm:spPr/>
      <dgm:t>
        <a:bodyPr/>
        <a:lstStyle/>
        <a:p>
          <a:endParaRPr lang="en-US"/>
        </a:p>
      </dgm:t>
    </dgm:pt>
    <dgm:pt modelId="{7AC7EC5F-BA14-400E-8CBB-B13560FA8533}">
      <dgm:prSet custT="1"/>
      <dgm:spPr>
        <a:solidFill>
          <a:srgbClr val="92D050"/>
        </a:solidFill>
      </dgm:spPr>
      <dgm:t>
        <a:bodyPr/>
        <a:lstStyle/>
        <a:p>
          <a:r>
            <a:rPr lang="en-US" sz="1600" b="1" i="0" dirty="0">
              <a:solidFill>
                <a:schemeClr val="tx1"/>
              </a:solidFill>
              <a:effectLst/>
              <a:latin typeface="Söhne"/>
            </a:rPr>
            <a:t>Cost-Effectiveness</a:t>
          </a:r>
          <a:endParaRPr lang="en-US" sz="1400" dirty="0">
            <a:solidFill>
              <a:schemeClr val="tx1"/>
            </a:solidFill>
          </a:endParaRPr>
        </a:p>
      </dgm:t>
    </dgm:pt>
    <dgm:pt modelId="{A5224441-FFF3-4F7D-BA5E-1790E436E513}" type="parTrans" cxnId="{D23E68C8-DAEB-42F3-91EB-6445B4E79B57}">
      <dgm:prSet/>
      <dgm:spPr/>
      <dgm:t>
        <a:bodyPr/>
        <a:lstStyle/>
        <a:p>
          <a:endParaRPr lang="en-US"/>
        </a:p>
      </dgm:t>
    </dgm:pt>
    <dgm:pt modelId="{32F7743E-0CE9-44DE-9FFC-1E8AFFD7BAE7}" type="sibTrans" cxnId="{D23E68C8-DAEB-42F3-91EB-6445B4E79B57}">
      <dgm:prSet/>
      <dgm:spPr/>
      <dgm:t>
        <a:bodyPr/>
        <a:lstStyle/>
        <a:p>
          <a:endParaRPr lang="en-US"/>
        </a:p>
      </dgm:t>
    </dgm:pt>
    <dgm:pt modelId="{1D129EA5-8DD4-47A8-8019-28CDE6B5B791}">
      <dgm:prSet/>
      <dgm:spPr>
        <a:solidFill>
          <a:srgbClr val="00B0F0"/>
        </a:solidFill>
      </dgm:spPr>
      <dgm:t>
        <a:bodyPr/>
        <a:lstStyle/>
        <a:p>
          <a:r>
            <a:rPr lang="en-US" b="1" i="0" dirty="0">
              <a:solidFill>
                <a:schemeClr val="tx1"/>
              </a:solidFill>
              <a:effectLst/>
              <a:latin typeface="Söhne"/>
            </a:rPr>
            <a:t>Documentation and Understanding: </a:t>
          </a:r>
          <a:endParaRPr lang="en-US" b="1" dirty="0">
            <a:solidFill>
              <a:schemeClr val="tx1"/>
            </a:solidFill>
          </a:endParaRPr>
        </a:p>
      </dgm:t>
    </dgm:pt>
    <dgm:pt modelId="{45143597-E5E8-4861-873C-5844F85CC280}" type="parTrans" cxnId="{3866A730-CC6C-46A6-B1D6-235FF15E844E}">
      <dgm:prSet/>
      <dgm:spPr/>
      <dgm:t>
        <a:bodyPr/>
        <a:lstStyle/>
        <a:p>
          <a:endParaRPr lang="en-US"/>
        </a:p>
      </dgm:t>
    </dgm:pt>
    <dgm:pt modelId="{D93498E7-23FC-4C3E-8E1E-7C1A2E85E3C7}" type="sibTrans" cxnId="{3866A730-CC6C-46A6-B1D6-235FF15E844E}">
      <dgm:prSet/>
      <dgm:spPr/>
      <dgm:t>
        <a:bodyPr/>
        <a:lstStyle/>
        <a:p>
          <a:endParaRPr lang="en-US"/>
        </a:p>
      </dgm:t>
    </dgm:pt>
    <dgm:pt modelId="{65E521A7-BE0C-43BC-B747-BF51423D41DA}" type="pres">
      <dgm:prSet presAssocID="{A2B3EF3C-0FEE-45A1-8432-A75FA64FF9E8}" presName="Name0" presStyleCnt="0">
        <dgm:presLayoutVars>
          <dgm:chMax val="1"/>
          <dgm:dir/>
          <dgm:animLvl val="ctr"/>
          <dgm:resizeHandles val="exact"/>
        </dgm:presLayoutVars>
      </dgm:prSet>
      <dgm:spPr/>
    </dgm:pt>
    <dgm:pt modelId="{621D20D3-8928-48A5-BC5F-4A556303FE31}" type="pres">
      <dgm:prSet presAssocID="{97780CAF-E0B8-4E0D-ABE8-17719DB1A3DB}" presName="centerShape" presStyleLbl="node0" presStyleIdx="0" presStyleCnt="1"/>
      <dgm:spPr/>
    </dgm:pt>
    <dgm:pt modelId="{18BDF1D9-F9DC-4D28-8ABE-5625EE1E3732}" type="pres">
      <dgm:prSet presAssocID="{67E8A926-51D0-4B59-BC3A-9564BA71FA64}" presName="node" presStyleLbl="node1" presStyleIdx="0" presStyleCnt="7" custScaleX="178661">
        <dgm:presLayoutVars>
          <dgm:bulletEnabled val="1"/>
        </dgm:presLayoutVars>
      </dgm:prSet>
      <dgm:spPr/>
    </dgm:pt>
    <dgm:pt modelId="{96C67C85-51D9-4D32-97F6-29B5001A8A6B}" type="pres">
      <dgm:prSet presAssocID="{67E8A926-51D0-4B59-BC3A-9564BA71FA64}" presName="dummy" presStyleCnt="0"/>
      <dgm:spPr/>
    </dgm:pt>
    <dgm:pt modelId="{9D44653E-B79A-4115-A776-2A4CA1FC0DD2}" type="pres">
      <dgm:prSet presAssocID="{8DD7CF9B-839D-478B-9D82-D17DBA7F3158}" presName="sibTrans" presStyleLbl="sibTrans2D1" presStyleIdx="0" presStyleCnt="7"/>
      <dgm:spPr/>
    </dgm:pt>
    <dgm:pt modelId="{D949B528-9D94-40C4-9C0C-F0B8BE403C18}" type="pres">
      <dgm:prSet presAssocID="{0F0690EA-E7CE-462C-8646-8AA0D5EE2A51}" presName="node" presStyleLbl="node1" presStyleIdx="1" presStyleCnt="7" custScaleX="150498">
        <dgm:presLayoutVars>
          <dgm:bulletEnabled val="1"/>
        </dgm:presLayoutVars>
      </dgm:prSet>
      <dgm:spPr/>
    </dgm:pt>
    <dgm:pt modelId="{BA2EA3B2-A174-4F1E-89B6-79A8D65CC393}" type="pres">
      <dgm:prSet presAssocID="{0F0690EA-E7CE-462C-8646-8AA0D5EE2A51}" presName="dummy" presStyleCnt="0"/>
      <dgm:spPr/>
    </dgm:pt>
    <dgm:pt modelId="{A242C7FC-4DFF-491A-9CAE-271697710872}" type="pres">
      <dgm:prSet presAssocID="{9B15A5DC-E2A4-4783-B2EB-D029708B7A6E}" presName="sibTrans" presStyleLbl="sibTrans2D1" presStyleIdx="1" presStyleCnt="7"/>
      <dgm:spPr/>
    </dgm:pt>
    <dgm:pt modelId="{2AECE305-8072-4BAE-8B7F-60A34B04B706}" type="pres">
      <dgm:prSet presAssocID="{7306211F-6199-4F49-95D4-EF25DA27875C}" presName="node" presStyleLbl="node1" presStyleIdx="2" presStyleCnt="7" custScaleX="144480" custRadScaleRad="100268" custRadScaleInc="3818">
        <dgm:presLayoutVars>
          <dgm:bulletEnabled val="1"/>
        </dgm:presLayoutVars>
      </dgm:prSet>
      <dgm:spPr/>
    </dgm:pt>
    <dgm:pt modelId="{49E22361-F8DF-4BF9-B17A-92428F383C64}" type="pres">
      <dgm:prSet presAssocID="{7306211F-6199-4F49-95D4-EF25DA27875C}" presName="dummy" presStyleCnt="0"/>
      <dgm:spPr/>
    </dgm:pt>
    <dgm:pt modelId="{8609905B-41B0-4CF8-A7DB-BC9B7A257601}" type="pres">
      <dgm:prSet presAssocID="{FC6C616F-C4D7-46FE-B03D-4B52334056E3}" presName="sibTrans" presStyleLbl="sibTrans2D1" presStyleIdx="2" presStyleCnt="7"/>
      <dgm:spPr/>
    </dgm:pt>
    <dgm:pt modelId="{FC787E6E-F7AE-40D5-BCA4-3FED27274656}" type="pres">
      <dgm:prSet presAssocID="{F7431591-6DAC-41A4-AE9F-5D56ACD3C316}" presName="node" presStyleLbl="node1" presStyleIdx="3" presStyleCnt="7" custScaleX="161277">
        <dgm:presLayoutVars>
          <dgm:bulletEnabled val="1"/>
        </dgm:presLayoutVars>
      </dgm:prSet>
      <dgm:spPr/>
    </dgm:pt>
    <dgm:pt modelId="{4A915155-0194-42A4-A2F1-97B724A2331E}" type="pres">
      <dgm:prSet presAssocID="{F7431591-6DAC-41A4-AE9F-5D56ACD3C316}" presName="dummy" presStyleCnt="0"/>
      <dgm:spPr/>
    </dgm:pt>
    <dgm:pt modelId="{537694F5-34D7-44DF-8A20-048A0B9C7751}" type="pres">
      <dgm:prSet presAssocID="{BA59D9FC-01F3-4CC1-B6E4-9B86F6B49305}" presName="sibTrans" presStyleLbl="sibTrans2D1" presStyleIdx="3" presStyleCnt="7"/>
      <dgm:spPr/>
    </dgm:pt>
    <dgm:pt modelId="{DFCAB513-456F-48F5-A9F7-458DAA25E53A}" type="pres">
      <dgm:prSet presAssocID="{D73D2DA6-2BD0-4462-867E-7F91AAC71D43}" presName="node" presStyleLbl="node1" presStyleIdx="4" presStyleCnt="7" custScaleX="147942" custRadScaleRad="101479" custRadScaleInc="65586">
        <dgm:presLayoutVars>
          <dgm:bulletEnabled val="1"/>
        </dgm:presLayoutVars>
      </dgm:prSet>
      <dgm:spPr/>
    </dgm:pt>
    <dgm:pt modelId="{6243D23A-8F2A-4B42-9125-FB5A8217BDE3}" type="pres">
      <dgm:prSet presAssocID="{D73D2DA6-2BD0-4462-867E-7F91AAC71D43}" presName="dummy" presStyleCnt="0"/>
      <dgm:spPr/>
    </dgm:pt>
    <dgm:pt modelId="{CEC848FA-8E63-4098-96F0-3CDEFDFD423A}" type="pres">
      <dgm:prSet presAssocID="{B021070C-1930-44DF-A3A0-1DC97BF3F282}" presName="sibTrans" presStyleLbl="sibTrans2D1" presStyleIdx="4" presStyleCnt="7"/>
      <dgm:spPr/>
    </dgm:pt>
    <dgm:pt modelId="{AF331209-82C9-4BA6-BB8E-83CAABE60EA0}" type="pres">
      <dgm:prSet presAssocID="{7AC7EC5F-BA14-400E-8CBB-B13560FA8533}" presName="node" presStyleLbl="node1" presStyleIdx="5" presStyleCnt="7" custScaleX="157633" custRadScaleRad="100219" custRadScaleInc="24103">
        <dgm:presLayoutVars>
          <dgm:bulletEnabled val="1"/>
        </dgm:presLayoutVars>
      </dgm:prSet>
      <dgm:spPr/>
    </dgm:pt>
    <dgm:pt modelId="{71F56EB7-C4E5-420E-BEF1-602DBBB35A9C}" type="pres">
      <dgm:prSet presAssocID="{7AC7EC5F-BA14-400E-8CBB-B13560FA8533}" presName="dummy" presStyleCnt="0"/>
      <dgm:spPr/>
    </dgm:pt>
    <dgm:pt modelId="{AB7122C5-4281-4896-8C1F-0E0C7584CA56}" type="pres">
      <dgm:prSet presAssocID="{32F7743E-0CE9-44DE-9FFC-1E8AFFD7BAE7}" presName="sibTrans" presStyleLbl="sibTrans2D1" presStyleIdx="5" presStyleCnt="7"/>
      <dgm:spPr/>
    </dgm:pt>
    <dgm:pt modelId="{350EAB7A-5EBF-4AB2-8F20-E23E49ED0C6C}" type="pres">
      <dgm:prSet presAssocID="{1D129EA5-8DD4-47A8-8019-28CDE6B5B791}" presName="node" presStyleLbl="node1" presStyleIdx="6" presStyleCnt="7" custScaleX="179805">
        <dgm:presLayoutVars>
          <dgm:bulletEnabled val="1"/>
        </dgm:presLayoutVars>
      </dgm:prSet>
      <dgm:spPr/>
    </dgm:pt>
    <dgm:pt modelId="{04A48F0E-D83F-4C94-A26F-929DFE02B73C}" type="pres">
      <dgm:prSet presAssocID="{1D129EA5-8DD4-47A8-8019-28CDE6B5B791}" presName="dummy" presStyleCnt="0"/>
      <dgm:spPr/>
    </dgm:pt>
    <dgm:pt modelId="{9458AF1D-5F0B-43FD-A874-8E6D677A8E9E}" type="pres">
      <dgm:prSet presAssocID="{D93498E7-23FC-4C3E-8E1E-7C1A2E85E3C7}" presName="sibTrans" presStyleLbl="sibTrans2D1" presStyleIdx="6" presStyleCnt="7"/>
      <dgm:spPr/>
    </dgm:pt>
  </dgm:ptLst>
  <dgm:cxnLst>
    <dgm:cxn modelId="{D2532F2A-D371-4ACC-B133-5AF46B88A77A}" type="presOf" srcId="{0F0690EA-E7CE-462C-8646-8AA0D5EE2A51}" destId="{D949B528-9D94-40C4-9C0C-F0B8BE403C18}" srcOrd="0" destOrd="0" presId="urn:microsoft.com/office/officeart/2005/8/layout/radial6"/>
    <dgm:cxn modelId="{3866A730-CC6C-46A6-B1D6-235FF15E844E}" srcId="{97780CAF-E0B8-4E0D-ABE8-17719DB1A3DB}" destId="{1D129EA5-8DD4-47A8-8019-28CDE6B5B791}" srcOrd="6" destOrd="0" parTransId="{45143597-E5E8-4861-873C-5844F85CC280}" sibTransId="{D93498E7-23FC-4C3E-8E1E-7C1A2E85E3C7}"/>
    <dgm:cxn modelId="{BADFB931-0DD7-4076-A782-92F186E9355F}" srcId="{97780CAF-E0B8-4E0D-ABE8-17719DB1A3DB}" destId="{0F0690EA-E7CE-462C-8646-8AA0D5EE2A51}" srcOrd="1" destOrd="0" parTransId="{21793F93-B314-47DC-8FA2-031E6741A736}" sibTransId="{9B15A5DC-E2A4-4783-B2EB-D029708B7A6E}"/>
    <dgm:cxn modelId="{4FD7653A-796D-461B-9AA5-368CD6752EA4}" type="presOf" srcId="{9B15A5DC-E2A4-4783-B2EB-D029708B7A6E}" destId="{A242C7FC-4DFF-491A-9CAE-271697710872}" srcOrd="0" destOrd="0" presId="urn:microsoft.com/office/officeart/2005/8/layout/radial6"/>
    <dgm:cxn modelId="{55E71D42-604E-4D18-85AF-CEDAD251BE0F}" type="presOf" srcId="{BA59D9FC-01F3-4CC1-B6E4-9B86F6B49305}" destId="{537694F5-34D7-44DF-8A20-048A0B9C7751}" srcOrd="0" destOrd="0" presId="urn:microsoft.com/office/officeart/2005/8/layout/radial6"/>
    <dgm:cxn modelId="{088D4342-1260-4B36-A701-F92FFBB5B0DB}" type="presOf" srcId="{D73D2DA6-2BD0-4462-867E-7F91AAC71D43}" destId="{DFCAB513-456F-48F5-A9F7-458DAA25E53A}" srcOrd="0" destOrd="0" presId="urn:microsoft.com/office/officeart/2005/8/layout/radial6"/>
    <dgm:cxn modelId="{41746163-8B15-4442-AB43-1DFCF341F3C5}" type="presOf" srcId="{B021070C-1930-44DF-A3A0-1DC97BF3F282}" destId="{CEC848FA-8E63-4098-96F0-3CDEFDFD423A}" srcOrd="0" destOrd="0" presId="urn:microsoft.com/office/officeart/2005/8/layout/radial6"/>
    <dgm:cxn modelId="{FAF1AD46-4EFD-4EA8-AE0E-CAAEA1D2BD4D}" srcId="{A2B3EF3C-0FEE-45A1-8432-A75FA64FF9E8}" destId="{97780CAF-E0B8-4E0D-ABE8-17719DB1A3DB}" srcOrd="0" destOrd="0" parTransId="{6337A5C2-1A09-4F14-8587-9961358225BF}" sibTransId="{F505DB36-506D-45B3-B110-9423BE2725A8}"/>
    <dgm:cxn modelId="{6368184E-16FD-49A1-B8A3-FD06600E7030}" type="presOf" srcId="{D93498E7-23FC-4C3E-8E1E-7C1A2E85E3C7}" destId="{9458AF1D-5F0B-43FD-A874-8E6D677A8E9E}" srcOrd="0" destOrd="0" presId="urn:microsoft.com/office/officeart/2005/8/layout/radial6"/>
    <dgm:cxn modelId="{D1159F53-AF34-4153-801E-162A25F41A1F}" type="presOf" srcId="{8DD7CF9B-839D-478B-9D82-D17DBA7F3158}" destId="{9D44653E-B79A-4115-A776-2A4CA1FC0DD2}" srcOrd="0" destOrd="0" presId="urn:microsoft.com/office/officeart/2005/8/layout/radial6"/>
    <dgm:cxn modelId="{F5A22E8A-33B7-40AA-AB60-D6B29E85B910}" type="presOf" srcId="{7AC7EC5F-BA14-400E-8CBB-B13560FA8533}" destId="{AF331209-82C9-4BA6-BB8E-83CAABE60EA0}" srcOrd="0" destOrd="0" presId="urn:microsoft.com/office/officeart/2005/8/layout/radial6"/>
    <dgm:cxn modelId="{294C348F-6E01-4BA1-BC8F-8049D1773F05}" srcId="{97780CAF-E0B8-4E0D-ABE8-17719DB1A3DB}" destId="{7306211F-6199-4F49-95D4-EF25DA27875C}" srcOrd="2" destOrd="0" parTransId="{C8589280-6B08-4810-BCE8-B6DFB5103F41}" sibTransId="{FC6C616F-C4D7-46FE-B03D-4B52334056E3}"/>
    <dgm:cxn modelId="{420ADD92-5D92-4A27-90A8-5B1424291A89}" type="presOf" srcId="{67E8A926-51D0-4B59-BC3A-9564BA71FA64}" destId="{18BDF1D9-F9DC-4D28-8ABE-5625EE1E3732}" srcOrd="0" destOrd="0" presId="urn:microsoft.com/office/officeart/2005/8/layout/radial6"/>
    <dgm:cxn modelId="{B82EDAA1-AF1F-4629-AB42-EA1057698D97}" type="presOf" srcId="{1D129EA5-8DD4-47A8-8019-28CDE6B5B791}" destId="{350EAB7A-5EBF-4AB2-8F20-E23E49ED0C6C}" srcOrd="0" destOrd="0" presId="urn:microsoft.com/office/officeart/2005/8/layout/radial6"/>
    <dgm:cxn modelId="{E006DDB6-6A43-4765-9521-8E0E06A82686}" srcId="{97780CAF-E0B8-4E0D-ABE8-17719DB1A3DB}" destId="{F7431591-6DAC-41A4-AE9F-5D56ACD3C316}" srcOrd="3" destOrd="0" parTransId="{D8091A30-F403-4E4A-8D61-1586CC4497C5}" sibTransId="{BA59D9FC-01F3-4CC1-B6E4-9B86F6B49305}"/>
    <dgm:cxn modelId="{85A793C1-CACA-447E-A556-3E59147ED7D1}" type="presOf" srcId="{97780CAF-E0B8-4E0D-ABE8-17719DB1A3DB}" destId="{621D20D3-8928-48A5-BC5F-4A556303FE31}" srcOrd="0" destOrd="0" presId="urn:microsoft.com/office/officeart/2005/8/layout/radial6"/>
    <dgm:cxn modelId="{A50597C3-AC0E-484E-842B-C21C6EDBBD4E}" type="presOf" srcId="{F7431591-6DAC-41A4-AE9F-5D56ACD3C316}" destId="{FC787E6E-F7AE-40D5-BCA4-3FED27274656}" srcOrd="0" destOrd="0" presId="urn:microsoft.com/office/officeart/2005/8/layout/radial6"/>
    <dgm:cxn modelId="{8C8159C6-24BA-4B25-8977-3C0016048B75}" type="presOf" srcId="{A2B3EF3C-0FEE-45A1-8432-A75FA64FF9E8}" destId="{65E521A7-BE0C-43BC-B747-BF51423D41DA}" srcOrd="0" destOrd="0" presId="urn:microsoft.com/office/officeart/2005/8/layout/radial6"/>
    <dgm:cxn modelId="{D23E68C8-DAEB-42F3-91EB-6445B4E79B57}" srcId="{97780CAF-E0B8-4E0D-ABE8-17719DB1A3DB}" destId="{7AC7EC5F-BA14-400E-8CBB-B13560FA8533}" srcOrd="5" destOrd="0" parTransId="{A5224441-FFF3-4F7D-BA5E-1790E436E513}" sibTransId="{32F7743E-0CE9-44DE-9FFC-1E8AFFD7BAE7}"/>
    <dgm:cxn modelId="{779715C9-F8FD-4C6A-86FF-3AF96DF823A3}" srcId="{97780CAF-E0B8-4E0D-ABE8-17719DB1A3DB}" destId="{67E8A926-51D0-4B59-BC3A-9564BA71FA64}" srcOrd="0" destOrd="0" parTransId="{3E05105B-4156-4D71-9E68-B9AC1C08A52A}" sibTransId="{8DD7CF9B-839D-478B-9D82-D17DBA7F3158}"/>
    <dgm:cxn modelId="{450BD7D5-E2CC-40EC-9E65-31A15277B96D}" srcId="{97780CAF-E0B8-4E0D-ABE8-17719DB1A3DB}" destId="{D73D2DA6-2BD0-4462-867E-7F91AAC71D43}" srcOrd="4" destOrd="0" parTransId="{BFD1C792-B853-4DF5-8D33-D7815C5CD42C}" sibTransId="{B021070C-1930-44DF-A3A0-1DC97BF3F282}"/>
    <dgm:cxn modelId="{F91C91DB-A104-468F-AFEB-C080FCC919B3}" type="presOf" srcId="{32F7743E-0CE9-44DE-9FFC-1E8AFFD7BAE7}" destId="{AB7122C5-4281-4896-8C1F-0E0C7584CA56}" srcOrd="0" destOrd="0" presId="urn:microsoft.com/office/officeart/2005/8/layout/radial6"/>
    <dgm:cxn modelId="{A9911DF2-4D1A-4020-BAEB-BC8C62D3F87A}" type="presOf" srcId="{7306211F-6199-4F49-95D4-EF25DA27875C}" destId="{2AECE305-8072-4BAE-8B7F-60A34B04B706}" srcOrd="0" destOrd="0" presId="urn:microsoft.com/office/officeart/2005/8/layout/radial6"/>
    <dgm:cxn modelId="{21D7DFF3-C9D0-4323-9462-1420DA26750A}" type="presOf" srcId="{FC6C616F-C4D7-46FE-B03D-4B52334056E3}" destId="{8609905B-41B0-4CF8-A7DB-BC9B7A257601}" srcOrd="0" destOrd="0" presId="urn:microsoft.com/office/officeart/2005/8/layout/radial6"/>
    <dgm:cxn modelId="{FF308B83-1B56-414C-9E01-52C77A0351D6}" type="presParOf" srcId="{65E521A7-BE0C-43BC-B747-BF51423D41DA}" destId="{621D20D3-8928-48A5-BC5F-4A556303FE31}" srcOrd="0" destOrd="0" presId="urn:microsoft.com/office/officeart/2005/8/layout/radial6"/>
    <dgm:cxn modelId="{48E4E93C-241A-40F0-BACE-40730DDFB1F1}" type="presParOf" srcId="{65E521A7-BE0C-43BC-B747-BF51423D41DA}" destId="{18BDF1D9-F9DC-4D28-8ABE-5625EE1E3732}" srcOrd="1" destOrd="0" presId="urn:microsoft.com/office/officeart/2005/8/layout/radial6"/>
    <dgm:cxn modelId="{5B0876FE-C09B-4C37-84F0-DB9E5B671015}" type="presParOf" srcId="{65E521A7-BE0C-43BC-B747-BF51423D41DA}" destId="{96C67C85-51D9-4D32-97F6-29B5001A8A6B}" srcOrd="2" destOrd="0" presId="urn:microsoft.com/office/officeart/2005/8/layout/radial6"/>
    <dgm:cxn modelId="{326E4F80-6006-41E4-9690-E24A144F8F16}" type="presParOf" srcId="{65E521A7-BE0C-43BC-B747-BF51423D41DA}" destId="{9D44653E-B79A-4115-A776-2A4CA1FC0DD2}" srcOrd="3" destOrd="0" presId="urn:microsoft.com/office/officeart/2005/8/layout/radial6"/>
    <dgm:cxn modelId="{068F65BC-18C2-4E47-B458-7DE8C32880AD}" type="presParOf" srcId="{65E521A7-BE0C-43BC-B747-BF51423D41DA}" destId="{D949B528-9D94-40C4-9C0C-F0B8BE403C18}" srcOrd="4" destOrd="0" presId="urn:microsoft.com/office/officeart/2005/8/layout/radial6"/>
    <dgm:cxn modelId="{46DBA92A-FE1C-4F20-848E-4B258667A8A4}" type="presParOf" srcId="{65E521A7-BE0C-43BC-B747-BF51423D41DA}" destId="{BA2EA3B2-A174-4F1E-89B6-79A8D65CC393}" srcOrd="5" destOrd="0" presId="urn:microsoft.com/office/officeart/2005/8/layout/radial6"/>
    <dgm:cxn modelId="{8399C0CB-1187-4153-B9D6-92B2DB21F573}" type="presParOf" srcId="{65E521A7-BE0C-43BC-B747-BF51423D41DA}" destId="{A242C7FC-4DFF-491A-9CAE-271697710872}" srcOrd="6" destOrd="0" presId="urn:microsoft.com/office/officeart/2005/8/layout/radial6"/>
    <dgm:cxn modelId="{FE736CA9-F3FE-4C4E-BC07-63D979AE0080}" type="presParOf" srcId="{65E521A7-BE0C-43BC-B747-BF51423D41DA}" destId="{2AECE305-8072-4BAE-8B7F-60A34B04B706}" srcOrd="7" destOrd="0" presId="urn:microsoft.com/office/officeart/2005/8/layout/radial6"/>
    <dgm:cxn modelId="{88C928B0-525A-48DA-9E63-9C286A7F1EA9}" type="presParOf" srcId="{65E521A7-BE0C-43BC-B747-BF51423D41DA}" destId="{49E22361-F8DF-4BF9-B17A-92428F383C64}" srcOrd="8" destOrd="0" presId="urn:microsoft.com/office/officeart/2005/8/layout/radial6"/>
    <dgm:cxn modelId="{5EE99565-9DCE-49B0-AF37-D1DD307317E5}" type="presParOf" srcId="{65E521A7-BE0C-43BC-B747-BF51423D41DA}" destId="{8609905B-41B0-4CF8-A7DB-BC9B7A257601}" srcOrd="9" destOrd="0" presId="urn:microsoft.com/office/officeart/2005/8/layout/radial6"/>
    <dgm:cxn modelId="{43D3077D-4282-4107-8B30-236058239457}" type="presParOf" srcId="{65E521A7-BE0C-43BC-B747-BF51423D41DA}" destId="{FC787E6E-F7AE-40D5-BCA4-3FED27274656}" srcOrd="10" destOrd="0" presId="urn:microsoft.com/office/officeart/2005/8/layout/radial6"/>
    <dgm:cxn modelId="{21D5FFBE-E0B3-4AAD-814E-4384A93FF498}" type="presParOf" srcId="{65E521A7-BE0C-43BC-B747-BF51423D41DA}" destId="{4A915155-0194-42A4-A2F1-97B724A2331E}" srcOrd="11" destOrd="0" presId="urn:microsoft.com/office/officeart/2005/8/layout/radial6"/>
    <dgm:cxn modelId="{658EB8A4-A63D-4CA7-A76A-CD5A0AF1710B}" type="presParOf" srcId="{65E521A7-BE0C-43BC-B747-BF51423D41DA}" destId="{537694F5-34D7-44DF-8A20-048A0B9C7751}" srcOrd="12" destOrd="0" presId="urn:microsoft.com/office/officeart/2005/8/layout/radial6"/>
    <dgm:cxn modelId="{977250C1-C2BD-48D2-A0D3-2ED3147F4474}" type="presParOf" srcId="{65E521A7-BE0C-43BC-B747-BF51423D41DA}" destId="{DFCAB513-456F-48F5-A9F7-458DAA25E53A}" srcOrd="13" destOrd="0" presId="urn:microsoft.com/office/officeart/2005/8/layout/radial6"/>
    <dgm:cxn modelId="{71257F8B-EACF-4258-B90A-63F71044325C}" type="presParOf" srcId="{65E521A7-BE0C-43BC-B747-BF51423D41DA}" destId="{6243D23A-8F2A-4B42-9125-FB5A8217BDE3}" srcOrd="14" destOrd="0" presId="urn:microsoft.com/office/officeart/2005/8/layout/radial6"/>
    <dgm:cxn modelId="{E6BA83D6-B33E-4D08-BFFC-49C80E34FB2C}" type="presParOf" srcId="{65E521A7-BE0C-43BC-B747-BF51423D41DA}" destId="{CEC848FA-8E63-4098-96F0-3CDEFDFD423A}" srcOrd="15" destOrd="0" presId="urn:microsoft.com/office/officeart/2005/8/layout/radial6"/>
    <dgm:cxn modelId="{97C36F9E-7A42-48E2-9198-271D144A9035}" type="presParOf" srcId="{65E521A7-BE0C-43BC-B747-BF51423D41DA}" destId="{AF331209-82C9-4BA6-BB8E-83CAABE60EA0}" srcOrd="16" destOrd="0" presId="urn:microsoft.com/office/officeart/2005/8/layout/radial6"/>
    <dgm:cxn modelId="{0F5BA1FC-3A99-4D96-B34A-498FCF468ECC}" type="presParOf" srcId="{65E521A7-BE0C-43BC-B747-BF51423D41DA}" destId="{71F56EB7-C4E5-420E-BEF1-602DBBB35A9C}" srcOrd="17" destOrd="0" presId="urn:microsoft.com/office/officeart/2005/8/layout/radial6"/>
    <dgm:cxn modelId="{9CF2C31E-D457-4975-AE24-2E3391BB8C4E}" type="presParOf" srcId="{65E521A7-BE0C-43BC-B747-BF51423D41DA}" destId="{AB7122C5-4281-4896-8C1F-0E0C7584CA56}" srcOrd="18" destOrd="0" presId="urn:microsoft.com/office/officeart/2005/8/layout/radial6"/>
    <dgm:cxn modelId="{F1A7CE7A-E8AF-4F23-8A39-05638EF40E25}" type="presParOf" srcId="{65E521A7-BE0C-43BC-B747-BF51423D41DA}" destId="{350EAB7A-5EBF-4AB2-8F20-E23E49ED0C6C}" srcOrd="19" destOrd="0" presId="urn:microsoft.com/office/officeart/2005/8/layout/radial6"/>
    <dgm:cxn modelId="{DA42FB00-70BF-4FB1-80E4-6D5F063A9882}" type="presParOf" srcId="{65E521A7-BE0C-43BC-B747-BF51423D41DA}" destId="{04A48F0E-D83F-4C94-A26F-929DFE02B73C}" srcOrd="20" destOrd="0" presId="urn:microsoft.com/office/officeart/2005/8/layout/radial6"/>
    <dgm:cxn modelId="{03C14ECB-2793-4A4E-A538-4E77D8AB2BDA}" type="presParOf" srcId="{65E521A7-BE0C-43BC-B747-BF51423D41DA}" destId="{9458AF1D-5F0B-43FD-A874-8E6D677A8E9E}"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8AF1D-5F0B-43FD-A874-8E6D677A8E9E}">
      <dsp:nvSpPr>
        <dsp:cNvPr id="0" name=""/>
        <dsp:cNvSpPr/>
      </dsp:nvSpPr>
      <dsp:spPr>
        <a:xfrm>
          <a:off x="2221837" y="418989"/>
          <a:ext cx="3317220" cy="3317220"/>
        </a:xfrm>
        <a:prstGeom prst="blockArc">
          <a:avLst>
            <a:gd name="adj1" fmla="val 13114286"/>
            <a:gd name="adj2" fmla="val 16200000"/>
            <a:gd name="adj3" fmla="val 390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B7122C5-4281-4896-8C1F-0E0C7584CA56}">
      <dsp:nvSpPr>
        <dsp:cNvPr id="0" name=""/>
        <dsp:cNvSpPr/>
      </dsp:nvSpPr>
      <dsp:spPr>
        <a:xfrm>
          <a:off x="2218811" y="422772"/>
          <a:ext cx="3317220" cy="3317220"/>
        </a:xfrm>
        <a:prstGeom prst="blockArc">
          <a:avLst>
            <a:gd name="adj1" fmla="val 10283422"/>
            <a:gd name="adj2" fmla="val 13124526"/>
            <a:gd name="adj3" fmla="val 390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EC848FA-8E63-4098-96F0-3CDEFDFD423A}">
      <dsp:nvSpPr>
        <dsp:cNvPr id="0" name=""/>
        <dsp:cNvSpPr/>
      </dsp:nvSpPr>
      <dsp:spPr>
        <a:xfrm>
          <a:off x="2222681" y="449865"/>
          <a:ext cx="3317220" cy="3317220"/>
        </a:xfrm>
        <a:prstGeom prst="blockArc">
          <a:avLst>
            <a:gd name="adj1" fmla="val 7658124"/>
            <a:gd name="adj2" fmla="val 10341278"/>
            <a:gd name="adj3" fmla="val 390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37694F5-34D7-44DF-8A20-048A0B9C7751}">
      <dsp:nvSpPr>
        <dsp:cNvPr id="0" name=""/>
        <dsp:cNvSpPr/>
      </dsp:nvSpPr>
      <dsp:spPr>
        <a:xfrm>
          <a:off x="2197600" y="430910"/>
          <a:ext cx="3317220" cy="3317220"/>
        </a:xfrm>
        <a:prstGeom prst="blockArc">
          <a:avLst>
            <a:gd name="adj1" fmla="val 3800045"/>
            <a:gd name="adj2" fmla="val 7591665"/>
            <a:gd name="adj3" fmla="val 390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609905B-41B0-4CF8-A7DB-BC9B7A257601}">
      <dsp:nvSpPr>
        <dsp:cNvPr id="0" name=""/>
        <dsp:cNvSpPr/>
      </dsp:nvSpPr>
      <dsp:spPr>
        <a:xfrm>
          <a:off x="2226908" y="416558"/>
          <a:ext cx="3317220" cy="3317220"/>
        </a:xfrm>
        <a:prstGeom prst="blockArc">
          <a:avLst>
            <a:gd name="adj1" fmla="val 818201"/>
            <a:gd name="adj2" fmla="val 3869030"/>
            <a:gd name="adj3" fmla="val 390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242C7FC-4DFF-491A-9CAE-271697710872}">
      <dsp:nvSpPr>
        <dsp:cNvPr id="0" name=""/>
        <dsp:cNvSpPr/>
      </dsp:nvSpPr>
      <dsp:spPr>
        <a:xfrm>
          <a:off x="2225287" y="423300"/>
          <a:ext cx="3317220" cy="3317220"/>
        </a:xfrm>
        <a:prstGeom prst="blockArc">
          <a:avLst>
            <a:gd name="adj1" fmla="val 19274042"/>
            <a:gd name="adj2" fmla="val 803542"/>
            <a:gd name="adj3" fmla="val 390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D44653E-B79A-4115-A776-2A4CA1FC0DD2}">
      <dsp:nvSpPr>
        <dsp:cNvPr id="0" name=""/>
        <dsp:cNvSpPr/>
      </dsp:nvSpPr>
      <dsp:spPr>
        <a:xfrm>
          <a:off x="2221837" y="418989"/>
          <a:ext cx="3317220" cy="3317220"/>
        </a:xfrm>
        <a:prstGeom prst="blockArc">
          <a:avLst>
            <a:gd name="adj1" fmla="val 16200000"/>
            <a:gd name="adj2" fmla="val 19285714"/>
            <a:gd name="adj3" fmla="val 390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21D20D3-8928-48A5-BC5F-4A556303FE31}">
      <dsp:nvSpPr>
        <dsp:cNvPr id="0" name=""/>
        <dsp:cNvSpPr/>
      </dsp:nvSpPr>
      <dsp:spPr>
        <a:xfrm>
          <a:off x="3238320" y="1435471"/>
          <a:ext cx="1284255" cy="1284255"/>
        </a:xfrm>
        <a:prstGeom prst="ellipse">
          <a:avLst/>
        </a:prstGeom>
        <a:solidFill>
          <a:srgbClr val="FFFF0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rPr>
            <a:t>Benefits</a:t>
          </a:r>
        </a:p>
      </dsp:txBody>
      <dsp:txXfrm>
        <a:off x="3426395" y="1623546"/>
        <a:ext cx="908105" cy="908105"/>
      </dsp:txXfrm>
    </dsp:sp>
    <dsp:sp modelId="{18BDF1D9-F9DC-4D28-8ABE-5625EE1E3732}">
      <dsp:nvSpPr>
        <dsp:cNvPr id="0" name=""/>
        <dsp:cNvSpPr/>
      </dsp:nvSpPr>
      <dsp:spPr>
        <a:xfrm>
          <a:off x="3077385" y="1862"/>
          <a:ext cx="1606125" cy="898979"/>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Scalability</a:t>
          </a:r>
          <a:endParaRPr lang="en-US" sz="1200" b="1" kern="1200" dirty="0">
            <a:solidFill>
              <a:schemeClr val="tx1"/>
            </a:solidFill>
          </a:endParaRPr>
        </a:p>
      </dsp:txBody>
      <dsp:txXfrm>
        <a:off x="3312597" y="133514"/>
        <a:ext cx="1135701" cy="635675"/>
      </dsp:txXfrm>
    </dsp:sp>
    <dsp:sp modelId="{D949B528-9D94-40C4-9C0C-F0B8BE403C18}">
      <dsp:nvSpPr>
        <dsp:cNvPr id="0" name=""/>
        <dsp:cNvSpPr/>
      </dsp:nvSpPr>
      <dsp:spPr>
        <a:xfrm>
          <a:off x="4475426" y="614161"/>
          <a:ext cx="1352945" cy="898979"/>
        </a:xfrm>
        <a:prstGeom prst="ellipse">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Maintainability</a:t>
          </a:r>
          <a:r>
            <a:rPr lang="en-US" sz="1100" kern="1200" dirty="0"/>
            <a:t> </a:t>
          </a:r>
        </a:p>
      </dsp:txBody>
      <dsp:txXfrm>
        <a:off x="4673560" y="745813"/>
        <a:ext cx="956677" cy="635675"/>
      </dsp:txXfrm>
    </dsp:sp>
    <dsp:sp modelId="{2AECE305-8072-4BAE-8B7F-60A34B04B706}">
      <dsp:nvSpPr>
        <dsp:cNvPr id="0" name=""/>
        <dsp:cNvSpPr/>
      </dsp:nvSpPr>
      <dsp:spPr>
        <a:xfrm>
          <a:off x="4816499" y="2009089"/>
          <a:ext cx="1298845" cy="898979"/>
        </a:xfrm>
        <a:prstGeom prst="ellipse">
          <a:avLst/>
        </a:prstGeom>
        <a:solidFill>
          <a:srgbClr val="00B0F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Flexibility and Agility</a:t>
          </a:r>
        </a:p>
      </dsp:txBody>
      <dsp:txXfrm>
        <a:off x="5006710" y="2140741"/>
        <a:ext cx="918423" cy="635675"/>
      </dsp:txXfrm>
    </dsp:sp>
    <dsp:sp modelId="{FC787E6E-F7AE-40D5-BCA4-3FED27274656}">
      <dsp:nvSpPr>
        <dsp:cNvPr id="0" name=""/>
        <dsp:cNvSpPr/>
      </dsp:nvSpPr>
      <dsp:spPr>
        <a:xfrm>
          <a:off x="3861127" y="3093307"/>
          <a:ext cx="1449846" cy="898979"/>
        </a:xfrm>
        <a:prstGeom prst="ellipse">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Performance</a:t>
          </a:r>
        </a:p>
      </dsp:txBody>
      <dsp:txXfrm>
        <a:off x="4073452" y="3224959"/>
        <a:ext cx="1025196" cy="635675"/>
      </dsp:txXfrm>
    </dsp:sp>
    <dsp:sp modelId="{DFCAB513-456F-48F5-A9F7-458DAA25E53A}">
      <dsp:nvSpPr>
        <dsp:cNvPr id="0" name=""/>
        <dsp:cNvSpPr/>
      </dsp:nvSpPr>
      <dsp:spPr>
        <a:xfrm>
          <a:off x="2223265" y="2946832"/>
          <a:ext cx="1329967" cy="898979"/>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Security:</a:t>
          </a:r>
        </a:p>
      </dsp:txBody>
      <dsp:txXfrm>
        <a:off x="2418034" y="3078484"/>
        <a:ext cx="940429" cy="635675"/>
      </dsp:txXfrm>
    </dsp:sp>
    <dsp:sp modelId="{AF331209-82C9-4BA6-BB8E-83CAABE60EA0}">
      <dsp:nvSpPr>
        <dsp:cNvPr id="0" name=""/>
        <dsp:cNvSpPr/>
      </dsp:nvSpPr>
      <dsp:spPr>
        <a:xfrm>
          <a:off x="1560957" y="1875344"/>
          <a:ext cx="1417087" cy="898979"/>
        </a:xfrm>
        <a:prstGeom prst="ellipse">
          <a:avLst/>
        </a:prstGeom>
        <a:solidFill>
          <a:srgbClr val="92D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tx1"/>
              </a:solidFill>
              <a:effectLst/>
              <a:latin typeface="Söhne"/>
            </a:rPr>
            <a:t>Cost-Effectiveness</a:t>
          </a:r>
          <a:endParaRPr lang="en-US" sz="1400" kern="1200" dirty="0">
            <a:solidFill>
              <a:schemeClr val="tx1"/>
            </a:solidFill>
          </a:endParaRPr>
        </a:p>
      </dsp:txBody>
      <dsp:txXfrm>
        <a:off x="1768485" y="2006996"/>
        <a:ext cx="1002031" cy="635675"/>
      </dsp:txXfrm>
    </dsp:sp>
    <dsp:sp modelId="{350EAB7A-5EBF-4AB2-8F20-E23E49ED0C6C}">
      <dsp:nvSpPr>
        <dsp:cNvPr id="0" name=""/>
        <dsp:cNvSpPr/>
      </dsp:nvSpPr>
      <dsp:spPr>
        <a:xfrm>
          <a:off x="1800792" y="614161"/>
          <a:ext cx="1616409" cy="898979"/>
        </a:xfrm>
        <a:prstGeom prst="ellipse">
          <a:avLst/>
        </a:prstGeom>
        <a:solidFill>
          <a:srgbClr val="00B0F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chemeClr val="tx1"/>
              </a:solidFill>
              <a:effectLst/>
              <a:latin typeface="Söhne"/>
            </a:rPr>
            <a:t>Documentation and Understanding: </a:t>
          </a:r>
          <a:endParaRPr lang="en-US" sz="1200" b="1" kern="1200" dirty="0">
            <a:solidFill>
              <a:schemeClr val="tx1"/>
            </a:solidFill>
          </a:endParaRPr>
        </a:p>
      </dsp:txBody>
      <dsp:txXfrm>
        <a:off x="2037510" y="745813"/>
        <a:ext cx="1142973" cy="63567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adixweb.com/blog/application-development-gui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Assalamu</a:t>
            </a:r>
            <a:r>
              <a:rPr lang="en-US" dirty="0"/>
              <a:t> </a:t>
            </a:r>
            <a:r>
              <a:rPr lang="en-US" dirty="0" err="1"/>
              <a:t>alaikum</a:t>
            </a:r>
            <a:r>
              <a:rPr lang="en-US" dirty="0"/>
              <a:t> Everyone, At first We are very thankful to our honorable Dr. Md </a:t>
            </a:r>
            <a:r>
              <a:rPr lang="en-US" dirty="0" err="1"/>
              <a:t>Zulfikkar</a:t>
            </a:r>
            <a:r>
              <a:rPr lang="en-US" dirty="0"/>
              <a:t> Mahmud Sir For Giving Us the opportunity here. Our Presentation Topic is Application Architecture in Software Engineering. So Lets Start Our Discussion.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 good architecture separates concerns, making it easier to maintain and update different parts of the application without impacting the whole system. This allows for better code readability, reusability, and easier debugging.</a:t>
            </a:r>
          </a:p>
          <a:p>
            <a:endParaRPr lang="en-US" dirty="0"/>
          </a:p>
        </p:txBody>
      </p:sp>
    </p:spTree>
    <p:extLst>
      <p:ext uri="{BB962C8B-B14F-4D97-AF65-F5344CB8AC3E}">
        <p14:creationId xmlns:p14="http://schemas.microsoft.com/office/powerpoint/2010/main" val="476335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FFF"/>
                </a:solidFill>
                <a:effectLst/>
                <a:latin typeface="Segoe UI Historic" panose="020B0502040204020203" pitchFamily="34" charset="0"/>
              </a:rPr>
              <a:t>Monolithic Architecture: In this traditional architecture, the entire application is built as a single unit. All components (user interface, business logic, and data access) are tightly coupled. While it's straightforward to develop and test, it can become complex and challenging to scale as the application grows.. Service-Oriented Architecture (SOA): SOA involves creating reusable services that can be accessed over a network. It promotes interoperability among different services, allowing them to communicate and share data. While similar to microservices, SOA often involves larger, more centralized services and might have a heavier reliance on standards like SOAP. Serverless Architecture: This model abstracts server management, allowing developers to focus on writing code without worrying about infrastructure. Code runs in stateless compute containers that automatically scale based on demand. It's cost-effective and scalable but might introduce limitations in certain use cases. </a:t>
            </a:r>
            <a:endParaRPr lang="en-US" dirty="0"/>
          </a:p>
        </p:txBody>
      </p:sp>
    </p:spTree>
    <p:extLst>
      <p:ext uri="{BB962C8B-B14F-4D97-AF65-F5344CB8AC3E}">
        <p14:creationId xmlns:p14="http://schemas.microsoft.com/office/powerpoint/2010/main" val="865697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a:t>We all know about the 3-tier application architecture—it is a client-server architecture with a typical structure consisting of the presentation layer, application layer, and database layer</a:t>
            </a:r>
          </a:p>
          <a:p>
            <a:r>
              <a:rPr lang="en-US" sz="1400" b="0" i="0" dirty="0">
                <a:solidFill>
                  <a:srgbClr val="000000"/>
                </a:solidFill>
                <a:effectLst/>
                <a:latin typeface="IBM Plex Sans" panose="020B0503050203000203" pitchFamily="34" charset="0"/>
              </a:rPr>
              <a:t>It has a user interface, business/data access logic, and data access. Many enterprise applications were created using the simple 3-tier application architecture</a:t>
            </a:r>
            <a:r>
              <a:rPr lang="en-US" sz="1100" dirty="0"/>
              <a:t>. </a:t>
            </a:r>
          </a:p>
          <a:p>
            <a:endParaRPr lang="en-US" dirty="0"/>
          </a:p>
        </p:txBody>
      </p:sp>
    </p:spTree>
    <p:extLst>
      <p:ext uri="{BB962C8B-B14F-4D97-AF65-F5344CB8AC3E}">
        <p14:creationId xmlns:p14="http://schemas.microsoft.com/office/powerpoint/2010/main" val="2304158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FFF"/>
                </a:solidFill>
                <a:effectLst/>
                <a:latin typeface="Segoe UI Historic" panose="020B0502040204020203" pitchFamily="34" charset="0"/>
              </a:rPr>
              <a:t>Monolithic Architecture: In this traditional architecture, the entire application is built as a single unit. All components (user interface, business logic, and data access) are tightly coupled. While it's straightforward to develop and test, it can become complex and challenging to scale as the application grows.. </a:t>
            </a:r>
            <a:endParaRPr lang="en-US" dirty="0"/>
          </a:p>
        </p:txBody>
      </p:sp>
    </p:spTree>
    <p:extLst>
      <p:ext uri="{BB962C8B-B14F-4D97-AF65-F5344CB8AC3E}">
        <p14:creationId xmlns:p14="http://schemas.microsoft.com/office/powerpoint/2010/main" val="3992891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FFF"/>
                </a:solidFill>
                <a:effectLst/>
                <a:latin typeface="Segoe UI Historic" panose="020B0502040204020203" pitchFamily="34" charset="0"/>
              </a:rPr>
              <a:t>Microservices Architecture: It decomposes the application into smaller, independent services that communicate through APIs. Each service focuses on a specific business capability and can be developed, deployed, and scaled independently. This architecture enhances flexibility, scalability, and allows for technology diversity but requires careful management of inter-service communication</a:t>
            </a:r>
            <a:endParaRPr lang="en-US" dirty="0"/>
          </a:p>
        </p:txBody>
      </p:sp>
    </p:spTree>
    <p:extLst>
      <p:ext uri="{BB962C8B-B14F-4D97-AF65-F5344CB8AC3E}">
        <p14:creationId xmlns:p14="http://schemas.microsoft.com/office/powerpoint/2010/main" val="1623825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83737"/>
                </a:solidFill>
                <a:effectLst/>
                <a:latin typeface="Open Sans" panose="020B0606030504020204" pitchFamily="34" charset="0"/>
              </a:rPr>
              <a:t>Cloud native architecture is an innovative software development approach that is specially designed to fully leverage the cloud computing model. It’s a combination of methodologies from cloud services, DevOps practices, and software development principles</a:t>
            </a:r>
            <a:endParaRPr lang="en-US" dirty="0"/>
          </a:p>
        </p:txBody>
      </p:sp>
    </p:spTree>
    <p:extLst>
      <p:ext uri="{BB962C8B-B14F-4D97-AF65-F5344CB8AC3E}">
        <p14:creationId xmlns:p14="http://schemas.microsoft.com/office/powerpoint/2010/main" val="1942474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FFF"/>
                </a:solidFill>
                <a:effectLst/>
                <a:latin typeface="Segoe UI Historic" panose="020B0502040204020203" pitchFamily="34" charset="0"/>
              </a:rPr>
              <a:t>Event-Driven Architecture (EDA): EDA focuses on events that trigger various actions within the system. Events are used for communication between different components, allowing for loose coupling and flexibility. This architecture is beneficial for real-time processing and scalability but requires careful handling of event reliability and consistency. </a:t>
            </a:r>
            <a:endParaRPr lang="en-US" dirty="0"/>
          </a:p>
        </p:txBody>
      </p:sp>
    </p:spTree>
    <p:extLst>
      <p:ext uri="{BB962C8B-B14F-4D97-AF65-F5344CB8AC3E}">
        <p14:creationId xmlns:p14="http://schemas.microsoft.com/office/powerpoint/2010/main" val="876166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80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So,today</a:t>
            </a:r>
            <a:r>
              <a:rPr lang="en-US" dirty="0"/>
              <a:t> we are going to discuss about ,benefits , types , challenges and so on </a:t>
            </a:r>
            <a:r>
              <a:rPr lang="en-US" dirty="0" err="1"/>
              <a:t>on</a:t>
            </a:r>
            <a:r>
              <a:rPr lang="en-US" dirty="0"/>
              <a:t> the topic of Application Architecture. </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287fa921f8d_1_41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are </a:t>
            </a:r>
            <a:r>
              <a:rPr lang="en-US" dirty="0" err="1"/>
              <a:t>deviding</a:t>
            </a:r>
            <a:r>
              <a:rPr lang="en-US" dirty="0"/>
              <a:t> our presentation in some parts with different criteria. Have definition uses benefits categories challenges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before the Definition , Lets think When we listen the word Architecture , What comes to our mind first? Obviously, this reminds us something like Blueprint, structures on which the overall thing depends.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effectLst/>
                <a:latin typeface="poppins" panose="00000500000000000000" pitchFamily="2" charset="0"/>
              </a:rPr>
              <a:t>Application architecture defines the methods and patterns you can follow to design and build your application. It provides the direction and best practices to build your application with the right features and structure. The behavior of your application is determined by the architecture it is built upon.</a:t>
            </a:r>
          </a:p>
          <a:p>
            <a:pPr algn="l"/>
            <a:r>
              <a:rPr lang="en-US" b="0" i="0" dirty="0">
                <a:effectLst/>
                <a:latin typeface="poppins" panose="00000500000000000000" pitchFamily="2" charset="0"/>
              </a:rPr>
              <a:t>Architecture is the starting point in the </a:t>
            </a:r>
            <a:r>
              <a:rPr lang="en-US" b="1" i="0" u="sng" dirty="0">
                <a:solidFill>
                  <a:srgbClr val="31BBAE"/>
                </a:solidFill>
                <a:effectLst/>
                <a:latin typeface="poppins" panose="00000500000000000000" pitchFamily="2" charset="0"/>
                <a:hlinkClick r:id="rId3" tooltip="process of developing an application"/>
              </a:rPr>
              <a:t>process of developing an application</a:t>
            </a:r>
            <a:r>
              <a:rPr lang="en-US" b="0" i="0" dirty="0">
                <a:effectLst/>
                <a:latin typeface="poppins" panose="00000500000000000000" pitchFamily="2" charset="0"/>
              </a:rPr>
              <a:t> and it shows how different components of your application are to be arranged. It also provides details on how different components will interact and deliver functionality.</a:t>
            </a:r>
          </a:p>
          <a:p>
            <a:endParaRPr lang="en-US" dirty="0"/>
          </a:p>
        </p:txBody>
      </p:sp>
    </p:spTree>
    <p:extLst>
      <p:ext uri="{BB962C8B-B14F-4D97-AF65-F5344CB8AC3E}">
        <p14:creationId xmlns:p14="http://schemas.microsoft.com/office/powerpoint/2010/main" val="427168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3033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Poppins" panose="00000500000000000000" pitchFamily="2" charset="0"/>
              </a:rPr>
              <a:t>What is the Use of Application Architecture?</a:t>
            </a:r>
          </a:p>
          <a:p>
            <a:pPr algn="l"/>
            <a:r>
              <a:rPr lang="en-US" b="0" i="0" dirty="0">
                <a:effectLst/>
                <a:latin typeface="poppins" panose="00000500000000000000" pitchFamily="2" charset="0"/>
              </a:rPr>
              <a:t>To answer this question, just imagine if you want to reach a destination you haven’t been to before, how will you do it? It’s obvious that you can use a mapping service like Google Maps to find the location and reach there by following the directions and instructions. Similarly, architecture provides you with a pattern and guidelines to implement your application to bring it into reality. The other benefits of software application architecture include:</a:t>
            </a:r>
          </a:p>
          <a:p>
            <a:pPr algn="l">
              <a:buFont typeface="Arial" panose="020B0604020202020204" pitchFamily="34" charset="0"/>
              <a:buChar char="•"/>
            </a:pPr>
            <a:r>
              <a:rPr lang="en-US" b="0" i="0" dirty="0">
                <a:effectLst/>
                <a:latin typeface="Poppins" panose="00000500000000000000" pitchFamily="2" charset="0"/>
              </a:rPr>
              <a:t>It provides a whole picture of your application to ensure a smooth implementation.</a:t>
            </a:r>
          </a:p>
          <a:p>
            <a:pPr algn="l">
              <a:buFont typeface="Arial" panose="020B0604020202020204" pitchFamily="34" charset="0"/>
              <a:buChar char="•"/>
            </a:pPr>
            <a:r>
              <a:rPr lang="en-US" b="0" i="0" dirty="0">
                <a:effectLst/>
                <a:latin typeface="Poppins" panose="00000500000000000000" pitchFamily="2" charset="0"/>
              </a:rPr>
              <a:t>It can help to reduce costs by avoiding redundancies.</a:t>
            </a:r>
          </a:p>
          <a:p>
            <a:pPr algn="l">
              <a:buFont typeface="Arial" panose="020B0604020202020204" pitchFamily="34" charset="0"/>
              <a:buChar char="•"/>
            </a:pPr>
            <a:r>
              <a:rPr lang="en-US" b="0" i="0" dirty="0">
                <a:effectLst/>
                <a:latin typeface="Poppins" panose="00000500000000000000" pitchFamily="2" charset="0"/>
              </a:rPr>
              <a:t>You can build your app precisely with a consistent roadmap.</a:t>
            </a:r>
          </a:p>
          <a:p>
            <a:pPr algn="l">
              <a:buFont typeface="Arial" panose="020B0604020202020204" pitchFamily="34" charset="0"/>
              <a:buChar char="•"/>
            </a:pPr>
            <a:r>
              <a:rPr lang="en-US" b="0" i="0" dirty="0">
                <a:effectLst/>
                <a:latin typeface="Poppins" panose="00000500000000000000" pitchFamily="2" charset="0"/>
              </a:rPr>
              <a:t>It helps to make the right choices for functionalities and app structure.</a:t>
            </a:r>
          </a:p>
          <a:p>
            <a:pPr algn="l">
              <a:buFont typeface="Arial" panose="020B0604020202020204" pitchFamily="34" charset="0"/>
              <a:buChar char="•"/>
            </a:pPr>
            <a:r>
              <a:rPr lang="en-US" b="0" i="0" dirty="0">
                <a:effectLst/>
                <a:latin typeface="Poppins" panose="00000500000000000000" pitchFamily="2" charset="0"/>
              </a:rPr>
              <a:t>You can build a well-structured application by reducing complexities.</a:t>
            </a:r>
          </a:p>
          <a:p>
            <a:endParaRPr lang="en-US" dirty="0"/>
          </a:p>
        </p:txBody>
      </p:sp>
    </p:spTree>
    <p:extLst>
      <p:ext uri="{BB962C8B-B14F-4D97-AF65-F5344CB8AC3E}">
        <p14:creationId xmlns:p14="http://schemas.microsoft.com/office/powerpoint/2010/main" val="224356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 well-designed architecture allows for the easy scaling of applications, whether vertically (upgrading hardware) or horizontally (adding more instances). This ensures that the system can handle increased loads.</a:t>
            </a:r>
          </a:p>
          <a:p>
            <a:endParaRPr lang="en-US" dirty="0"/>
          </a:p>
        </p:txBody>
      </p:sp>
    </p:spTree>
    <p:extLst>
      <p:ext uri="{BB962C8B-B14F-4D97-AF65-F5344CB8AC3E}">
        <p14:creationId xmlns:p14="http://schemas.microsoft.com/office/powerpoint/2010/main" val="3952926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720000"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2" hasCustomPrompt="1"/>
          </p:nvPr>
        </p:nvSpPr>
        <p:spPr>
          <a:xfrm>
            <a:off x="720000"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3" hasCustomPrompt="1"/>
          </p:nvPr>
        </p:nvSpPr>
        <p:spPr>
          <a:xfrm>
            <a:off x="2709178"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2709178"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5" hasCustomPrompt="1"/>
          </p:nvPr>
        </p:nvSpPr>
        <p:spPr>
          <a:xfrm>
            <a:off x="4698355"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6" hasCustomPrompt="1"/>
          </p:nvPr>
        </p:nvSpPr>
        <p:spPr>
          <a:xfrm>
            <a:off x="4698355"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3758050" y="193707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4"/>
          <p:cNvSpPr txBox="1">
            <a:spLocks noGrp="1"/>
          </p:cNvSpPr>
          <p:nvPr>
            <p:ph type="subTitle" idx="1"/>
          </p:nvPr>
        </p:nvSpPr>
        <p:spPr>
          <a:xfrm>
            <a:off x="3758050" y="2433575"/>
            <a:ext cx="3233100" cy="9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8" name="Google Shape;148;p14"/>
          <p:cNvGrpSpPr/>
          <p:nvPr/>
        </p:nvGrpSpPr>
        <p:grpSpPr>
          <a:xfrm>
            <a:off x="518850" y="392550"/>
            <a:ext cx="8106300" cy="4358400"/>
            <a:chOff x="518850" y="392550"/>
            <a:chExt cx="8106300" cy="4358400"/>
          </a:xfrm>
        </p:grpSpPr>
        <p:grpSp>
          <p:nvGrpSpPr>
            <p:cNvPr id="149" name="Google Shape;149;p14"/>
            <p:cNvGrpSpPr/>
            <p:nvPr/>
          </p:nvGrpSpPr>
          <p:grpSpPr>
            <a:xfrm>
              <a:off x="518850" y="392550"/>
              <a:ext cx="8106300" cy="396000"/>
              <a:chOff x="518850" y="385283"/>
              <a:chExt cx="8106300" cy="396000"/>
            </a:xfrm>
          </p:grpSpPr>
          <p:cxnSp>
            <p:nvCxnSpPr>
              <p:cNvPr id="150" name="Google Shape;150;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2" name="Google Shape;152;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53" name="Google Shape;153;p14"/>
            <p:cNvGrpSpPr/>
            <p:nvPr/>
          </p:nvGrpSpPr>
          <p:grpSpPr>
            <a:xfrm rot="10800000">
              <a:off x="518850" y="4354950"/>
              <a:ext cx="8106300" cy="396000"/>
              <a:chOff x="518850" y="385283"/>
              <a:chExt cx="8106300" cy="396000"/>
            </a:xfrm>
          </p:grpSpPr>
          <p:cxnSp>
            <p:nvCxnSpPr>
              <p:cNvPr id="154" name="Google Shape;154;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5" name="Google Shape;155;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6" name="Google Shape;156;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3110500" y="1782613"/>
            <a:ext cx="5320200" cy="932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3110500" y="2863787"/>
            <a:ext cx="53202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518850" y="392550"/>
            <a:ext cx="8106300" cy="4358400"/>
            <a:chOff x="518850" y="392550"/>
            <a:chExt cx="8106300" cy="4358400"/>
          </a:xfrm>
        </p:grpSpPr>
        <p:grpSp>
          <p:nvGrpSpPr>
            <p:cNvPr id="113" name="Google Shape;113;p11"/>
            <p:cNvGrpSpPr/>
            <p:nvPr/>
          </p:nvGrpSpPr>
          <p:grpSpPr>
            <a:xfrm>
              <a:off x="518850" y="392550"/>
              <a:ext cx="8106300" cy="396000"/>
              <a:chOff x="518850" y="385283"/>
              <a:chExt cx="8106300" cy="396000"/>
            </a:xfrm>
          </p:grpSpPr>
          <p:cxnSp>
            <p:nvCxnSpPr>
              <p:cNvPr id="114" name="Google Shape;114;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16" name="Google Shape;116;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17" name="Google Shape;117;p11"/>
            <p:cNvGrpSpPr/>
            <p:nvPr/>
          </p:nvGrpSpPr>
          <p:grpSpPr>
            <a:xfrm rot="10800000">
              <a:off x="518850" y="4354950"/>
              <a:ext cx="8106300" cy="396000"/>
              <a:chOff x="518850" y="385283"/>
              <a:chExt cx="8106300" cy="396000"/>
            </a:xfrm>
          </p:grpSpPr>
          <p:cxnSp>
            <p:nvCxnSpPr>
              <p:cNvPr id="118" name="Google Shape;118;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20" name="Google Shape;120;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bm.com/cloud/learn/faas"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hyperlink" Target="https://www.ibm.com/cloud/learn/cloud-storag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hyperlink" Target="mailto:mdsakibulislam736@gmai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radixweb.com/blog/what-is-application-architecture"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www.techtarget.com/searchapparchitecture/definition/application-architectur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7324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t>Application Architecture</a:t>
            </a:r>
            <a:endParaRPr sz="3700" b="0" dirty="0"/>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Software Engineering</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4919A8B-813D-9339-CD90-02DC4F4EB33F}"/>
              </a:ext>
            </a:extLst>
          </p:cNvPr>
          <p:cNvSpPr txBox="1"/>
          <p:nvPr/>
        </p:nvSpPr>
        <p:spPr>
          <a:xfrm>
            <a:off x="8452894" y="4720804"/>
            <a:ext cx="329403" cy="307777"/>
          </a:xfrm>
          <a:prstGeom prst="rect">
            <a:avLst/>
          </a:prstGeom>
          <a:noFill/>
        </p:spPr>
        <p:txBody>
          <a:bodyPr wrap="square" rtlCol="0">
            <a:spAutoFit/>
          </a:bodyPr>
          <a:lstStyle/>
          <a:p>
            <a:r>
              <a:rPr lang="en-US"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6F9E0388-C844-973C-1CB2-1DFDBEBFFE42}"/>
              </a:ext>
            </a:extLst>
          </p:cNvPr>
          <p:cNvGraphicFramePr/>
          <p:nvPr>
            <p:extLst>
              <p:ext uri="{D42A27DB-BD31-4B8C-83A1-F6EECF244321}">
                <p14:modId xmlns:p14="http://schemas.microsoft.com/office/powerpoint/2010/main" val="2040547522"/>
              </p:ext>
            </p:extLst>
          </p:nvPr>
        </p:nvGraphicFramePr>
        <p:xfrm>
          <a:off x="609601" y="522975"/>
          <a:ext cx="7701775" cy="3994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2927FB7-1DC1-5335-EE0F-E479545BD609}"/>
              </a:ext>
            </a:extLst>
          </p:cNvPr>
          <p:cNvSpPr txBox="1"/>
          <p:nvPr/>
        </p:nvSpPr>
        <p:spPr>
          <a:xfrm>
            <a:off x="8452894" y="4720804"/>
            <a:ext cx="386306" cy="307777"/>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99405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5EC172-C276-47B6-CA11-A817EBD640D9}"/>
              </a:ext>
            </a:extLst>
          </p:cNvPr>
          <p:cNvPicPr>
            <a:picLocks noChangeAspect="1"/>
          </p:cNvPicPr>
          <p:nvPr/>
        </p:nvPicPr>
        <p:blipFill>
          <a:blip r:embed="rId3"/>
          <a:stretch>
            <a:fillRect/>
          </a:stretch>
        </p:blipFill>
        <p:spPr>
          <a:xfrm>
            <a:off x="3449443" y="505520"/>
            <a:ext cx="5040352" cy="3821151"/>
          </a:xfrm>
          <a:prstGeom prst="rect">
            <a:avLst/>
          </a:prstGeom>
        </p:spPr>
      </p:pic>
      <p:sp>
        <p:nvSpPr>
          <p:cNvPr id="6" name="TextBox 5">
            <a:extLst>
              <a:ext uri="{FF2B5EF4-FFF2-40B4-BE49-F238E27FC236}">
                <a16:creationId xmlns:a16="http://schemas.microsoft.com/office/drawing/2014/main" id="{3CF2B5B0-38A4-26D9-EB4D-61E5982C43A7}"/>
              </a:ext>
            </a:extLst>
          </p:cNvPr>
          <p:cNvSpPr txBox="1"/>
          <p:nvPr/>
        </p:nvSpPr>
        <p:spPr>
          <a:xfrm>
            <a:off x="654205" y="816829"/>
            <a:ext cx="2943922" cy="461665"/>
          </a:xfrm>
          <a:prstGeom prst="rect">
            <a:avLst/>
          </a:prstGeom>
          <a:noFill/>
        </p:spPr>
        <p:txBody>
          <a:bodyPr wrap="square" rtlCol="0">
            <a:spAutoFit/>
          </a:bodyPr>
          <a:lstStyle/>
          <a:p>
            <a:r>
              <a:rPr lang="en-US" sz="2400" b="1" u="sng" dirty="0"/>
              <a:t>Scalability: </a:t>
            </a:r>
          </a:p>
        </p:txBody>
      </p:sp>
      <p:sp>
        <p:nvSpPr>
          <p:cNvPr id="7" name="Rectangle: Rounded Corners 6">
            <a:extLst>
              <a:ext uri="{FF2B5EF4-FFF2-40B4-BE49-F238E27FC236}">
                <a16:creationId xmlns:a16="http://schemas.microsoft.com/office/drawing/2014/main" id="{FD8DD525-7E3B-DD14-D54F-92453C4CE090}"/>
              </a:ext>
            </a:extLst>
          </p:cNvPr>
          <p:cNvSpPr/>
          <p:nvPr/>
        </p:nvSpPr>
        <p:spPr>
          <a:xfrm>
            <a:off x="594734" y="1740341"/>
            <a:ext cx="2706028" cy="9515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ensures that the system can handle increased loads</a:t>
            </a:r>
            <a:r>
              <a:rPr lang="en-US" dirty="0"/>
              <a:t>.</a:t>
            </a:r>
          </a:p>
        </p:txBody>
      </p:sp>
      <p:sp>
        <p:nvSpPr>
          <p:cNvPr id="3" name="TextBox 2">
            <a:extLst>
              <a:ext uri="{FF2B5EF4-FFF2-40B4-BE49-F238E27FC236}">
                <a16:creationId xmlns:a16="http://schemas.microsoft.com/office/drawing/2014/main" id="{CA41C1A4-FBB4-E6EB-5B02-0FDDBFDBD113}"/>
              </a:ext>
            </a:extLst>
          </p:cNvPr>
          <p:cNvSpPr txBox="1"/>
          <p:nvPr/>
        </p:nvSpPr>
        <p:spPr>
          <a:xfrm>
            <a:off x="8430592" y="4691067"/>
            <a:ext cx="557291" cy="307777"/>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02821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F2B5B0-38A4-26D9-EB4D-61E5982C43A7}"/>
              </a:ext>
            </a:extLst>
          </p:cNvPr>
          <p:cNvSpPr txBox="1"/>
          <p:nvPr/>
        </p:nvSpPr>
        <p:spPr>
          <a:xfrm>
            <a:off x="654205" y="816829"/>
            <a:ext cx="2943922" cy="461665"/>
          </a:xfrm>
          <a:prstGeom prst="rect">
            <a:avLst/>
          </a:prstGeom>
          <a:noFill/>
        </p:spPr>
        <p:txBody>
          <a:bodyPr wrap="square" rtlCol="0">
            <a:spAutoFit/>
          </a:bodyPr>
          <a:lstStyle/>
          <a:p>
            <a:r>
              <a:rPr lang="en-US" sz="2400" b="1" u="sng" dirty="0"/>
              <a:t>Maintainability: </a:t>
            </a:r>
          </a:p>
        </p:txBody>
      </p:sp>
      <p:sp>
        <p:nvSpPr>
          <p:cNvPr id="7" name="Rectangle: Rounded Corners 6">
            <a:extLst>
              <a:ext uri="{FF2B5EF4-FFF2-40B4-BE49-F238E27FC236}">
                <a16:creationId xmlns:a16="http://schemas.microsoft.com/office/drawing/2014/main" id="{FD8DD525-7E3B-DD14-D54F-92453C4CE090}"/>
              </a:ext>
            </a:extLst>
          </p:cNvPr>
          <p:cNvSpPr/>
          <p:nvPr/>
        </p:nvSpPr>
        <p:spPr>
          <a:xfrm>
            <a:off x="594734" y="1740341"/>
            <a:ext cx="2706028" cy="9515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allows for better code readability, reusability, and easier debugging..</a:t>
            </a:r>
          </a:p>
        </p:txBody>
      </p:sp>
      <p:pic>
        <p:nvPicPr>
          <p:cNvPr id="3" name="Picture 2">
            <a:extLst>
              <a:ext uri="{FF2B5EF4-FFF2-40B4-BE49-F238E27FC236}">
                <a16:creationId xmlns:a16="http://schemas.microsoft.com/office/drawing/2014/main" id="{A1294006-6E65-F28F-660D-ABA9BD618CD2}"/>
              </a:ext>
            </a:extLst>
          </p:cNvPr>
          <p:cNvPicPr>
            <a:picLocks noChangeAspect="1"/>
          </p:cNvPicPr>
          <p:nvPr/>
        </p:nvPicPr>
        <p:blipFill>
          <a:blip r:embed="rId3"/>
          <a:stretch>
            <a:fillRect/>
          </a:stretch>
        </p:blipFill>
        <p:spPr>
          <a:xfrm>
            <a:off x="3439687" y="592021"/>
            <a:ext cx="5109579" cy="3959457"/>
          </a:xfrm>
          <a:prstGeom prst="rect">
            <a:avLst/>
          </a:prstGeom>
        </p:spPr>
      </p:pic>
      <p:sp>
        <p:nvSpPr>
          <p:cNvPr id="2" name="TextBox 1">
            <a:extLst>
              <a:ext uri="{FF2B5EF4-FFF2-40B4-BE49-F238E27FC236}">
                <a16:creationId xmlns:a16="http://schemas.microsoft.com/office/drawing/2014/main" id="{E35378AE-E2D4-7BE9-2511-11BA7B92E18A}"/>
              </a:ext>
            </a:extLst>
          </p:cNvPr>
          <p:cNvSpPr txBox="1"/>
          <p:nvPr/>
        </p:nvSpPr>
        <p:spPr>
          <a:xfrm>
            <a:off x="8452894" y="4720804"/>
            <a:ext cx="482950" cy="307777"/>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107391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Benefits in Software Engineering </a:t>
            </a:r>
          </a:p>
        </p:txBody>
      </p:sp>
      <p:sp>
        <p:nvSpPr>
          <p:cNvPr id="1596" name="Google Shape;1596;p30"/>
          <p:cNvSpPr txBox="1">
            <a:spLocks noGrp="1"/>
          </p:cNvSpPr>
          <p:nvPr>
            <p:ph type="subTitle" idx="3"/>
          </p:nvPr>
        </p:nvSpPr>
        <p:spPr>
          <a:xfrm>
            <a:off x="891530" y="2660643"/>
            <a:ext cx="4705706"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 modular architecture enables easier modifications and additions to the system. It allows teams to adapt to changing requirements or technologies more efficiently.</a:t>
            </a:r>
            <a:endParaRPr dirty="0"/>
          </a:p>
        </p:txBody>
      </p:sp>
      <p:sp>
        <p:nvSpPr>
          <p:cNvPr id="1597" name="Google Shape;1597;p30"/>
          <p:cNvSpPr txBox="1">
            <a:spLocks noGrp="1"/>
          </p:cNvSpPr>
          <p:nvPr>
            <p:ph type="subTitle" idx="6"/>
          </p:nvPr>
        </p:nvSpPr>
        <p:spPr>
          <a:xfrm>
            <a:off x="825762" y="1375453"/>
            <a:ext cx="2196600" cy="8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Flexibility and Agility</a:t>
            </a:r>
            <a:endParaRPr dirty="0"/>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A38292B-11DF-745D-B079-4FD48AA8CB4B}"/>
              </a:ext>
            </a:extLst>
          </p:cNvPr>
          <p:cNvSpPr txBox="1"/>
          <p:nvPr/>
        </p:nvSpPr>
        <p:spPr>
          <a:xfrm>
            <a:off x="8452894" y="4720804"/>
            <a:ext cx="578143" cy="307777"/>
          </a:xfrm>
          <a:prstGeom prst="rect">
            <a:avLst/>
          </a:prstGeom>
          <a:noFill/>
        </p:spPr>
        <p:txBody>
          <a:bodyPr wrap="square" rtlCol="0">
            <a:spAutoFit/>
          </a:bodyPr>
          <a:lstStyle/>
          <a:p>
            <a:r>
              <a:rPr lang="en-US" dirty="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921030F-783F-8EA9-554B-1C9FB10EC4D2}"/>
              </a:ext>
            </a:extLst>
          </p:cNvPr>
          <p:cNvSpPr>
            <a:spLocks noGrp="1"/>
          </p:cNvSpPr>
          <p:nvPr>
            <p:ph type="subTitle" idx="1"/>
          </p:nvPr>
        </p:nvSpPr>
        <p:spPr>
          <a:xfrm>
            <a:off x="901850" y="2503624"/>
            <a:ext cx="2571782" cy="2007415"/>
          </a:xfrm>
        </p:spPr>
        <p:txBody>
          <a:bodyPr/>
          <a:lstStyle/>
          <a:p>
            <a:r>
              <a:rPr lang="en-US" dirty="0"/>
              <a:t>Optimized architecture can enhance the performance of an application. By carefully structuring the system, minimizing unnecessary overhead, and optimizing critical components, applications can achieve better performance.</a:t>
            </a:r>
          </a:p>
        </p:txBody>
      </p:sp>
      <p:sp>
        <p:nvSpPr>
          <p:cNvPr id="3" name="Subtitle 2">
            <a:extLst>
              <a:ext uri="{FF2B5EF4-FFF2-40B4-BE49-F238E27FC236}">
                <a16:creationId xmlns:a16="http://schemas.microsoft.com/office/drawing/2014/main" id="{9EE22F9B-FE49-1867-6559-5B22845EAF79}"/>
              </a:ext>
            </a:extLst>
          </p:cNvPr>
          <p:cNvSpPr>
            <a:spLocks noGrp="1"/>
          </p:cNvSpPr>
          <p:nvPr>
            <p:ph type="subTitle" idx="2"/>
          </p:nvPr>
        </p:nvSpPr>
        <p:spPr/>
        <p:txBody>
          <a:bodyPr/>
          <a:lstStyle/>
          <a:p>
            <a:r>
              <a:rPr lang="en-US" dirty="0"/>
              <a:t>A robust architecture can incorporate security measures at various levels, ensuring that sensitive data is protected and vulnerabilities are minimized.</a:t>
            </a:r>
          </a:p>
        </p:txBody>
      </p:sp>
      <p:sp>
        <p:nvSpPr>
          <p:cNvPr id="4" name="Subtitle 3">
            <a:extLst>
              <a:ext uri="{FF2B5EF4-FFF2-40B4-BE49-F238E27FC236}">
                <a16:creationId xmlns:a16="http://schemas.microsoft.com/office/drawing/2014/main" id="{59F3F3FC-9A7B-9990-6068-F7EED6995BAC}"/>
              </a:ext>
            </a:extLst>
          </p:cNvPr>
          <p:cNvSpPr>
            <a:spLocks noGrp="1"/>
          </p:cNvSpPr>
          <p:nvPr>
            <p:ph type="subTitle" idx="3"/>
          </p:nvPr>
        </p:nvSpPr>
        <p:spPr/>
        <p:txBody>
          <a:bodyPr/>
          <a:lstStyle/>
          <a:p>
            <a:r>
              <a:rPr lang="en-US" dirty="0"/>
              <a:t>A well-designed architecture can save costs in the long run by reducing development time, minimizing maintenance efforts, and making the system easier to extend and adapt.</a:t>
            </a:r>
          </a:p>
        </p:txBody>
      </p:sp>
      <p:sp>
        <p:nvSpPr>
          <p:cNvPr id="5" name="Subtitle 4">
            <a:extLst>
              <a:ext uri="{FF2B5EF4-FFF2-40B4-BE49-F238E27FC236}">
                <a16:creationId xmlns:a16="http://schemas.microsoft.com/office/drawing/2014/main" id="{B1CB99FA-0886-79DE-DE58-D0FBC57E4AE1}"/>
              </a:ext>
            </a:extLst>
          </p:cNvPr>
          <p:cNvSpPr>
            <a:spLocks noGrp="1"/>
          </p:cNvSpPr>
          <p:nvPr>
            <p:ph type="subTitle" idx="4"/>
          </p:nvPr>
        </p:nvSpPr>
        <p:spPr/>
        <p:txBody>
          <a:bodyPr/>
          <a:lstStyle/>
          <a:p>
            <a:r>
              <a:rPr lang="en-US" dirty="0"/>
              <a:t>Performance:</a:t>
            </a:r>
          </a:p>
        </p:txBody>
      </p:sp>
      <p:sp>
        <p:nvSpPr>
          <p:cNvPr id="6" name="Subtitle 5">
            <a:extLst>
              <a:ext uri="{FF2B5EF4-FFF2-40B4-BE49-F238E27FC236}">
                <a16:creationId xmlns:a16="http://schemas.microsoft.com/office/drawing/2014/main" id="{5D5C33D1-7F7B-EA8F-7C99-E4B75E96CD33}"/>
              </a:ext>
            </a:extLst>
          </p:cNvPr>
          <p:cNvSpPr>
            <a:spLocks noGrp="1"/>
          </p:cNvSpPr>
          <p:nvPr>
            <p:ph type="subTitle" idx="5"/>
          </p:nvPr>
        </p:nvSpPr>
        <p:spPr/>
        <p:txBody>
          <a:bodyPr/>
          <a:lstStyle/>
          <a:p>
            <a:r>
              <a:rPr lang="en-US" dirty="0"/>
              <a:t>Security:</a:t>
            </a:r>
          </a:p>
        </p:txBody>
      </p:sp>
      <p:sp>
        <p:nvSpPr>
          <p:cNvPr id="7" name="Subtitle 6">
            <a:extLst>
              <a:ext uri="{FF2B5EF4-FFF2-40B4-BE49-F238E27FC236}">
                <a16:creationId xmlns:a16="http://schemas.microsoft.com/office/drawing/2014/main" id="{62438D1F-D130-0713-E912-1199F9547444}"/>
              </a:ext>
            </a:extLst>
          </p:cNvPr>
          <p:cNvSpPr>
            <a:spLocks noGrp="1"/>
          </p:cNvSpPr>
          <p:nvPr>
            <p:ph type="subTitle" idx="6"/>
          </p:nvPr>
        </p:nvSpPr>
        <p:spPr/>
        <p:txBody>
          <a:bodyPr/>
          <a:lstStyle/>
          <a:p>
            <a:r>
              <a:rPr lang="en-US" b="1" i="0" dirty="0">
                <a:effectLst/>
                <a:latin typeface="Söhne"/>
              </a:rPr>
              <a:t>Cost-Effectiveness:</a:t>
            </a:r>
            <a:r>
              <a:rPr lang="en-US" b="0" i="0" dirty="0">
                <a:solidFill>
                  <a:srgbClr val="D1D5DB"/>
                </a:solidFill>
                <a:effectLst/>
                <a:latin typeface="Söhne"/>
              </a:rPr>
              <a:t> </a:t>
            </a:r>
            <a:endParaRPr lang="en-US" dirty="0"/>
          </a:p>
        </p:txBody>
      </p:sp>
      <p:sp>
        <p:nvSpPr>
          <p:cNvPr id="8" name="Title 7">
            <a:extLst>
              <a:ext uri="{FF2B5EF4-FFF2-40B4-BE49-F238E27FC236}">
                <a16:creationId xmlns:a16="http://schemas.microsoft.com/office/drawing/2014/main" id="{F84870F3-945F-BEC7-1C29-EFFB1C5107EB}"/>
              </a:ext>
            </a:extLst>
          </p:cNvPr>
          <p:cNvSpPr>
            <a:spLocks noGrp="1"/>
          </p:cNvSpPr>
          <p:nvPr>
            <p:ph type="title"/>
          </p:nvPr>
        </p:nvSpPr>
        <p:spPr/>
        <p:txBody>
          <a:bodyPr/>
          <a:lstStyle/>
          <a:p>
            <a:r>
              <a:rPr lang="en-US" dirty="0"/>
              <a:t>Benefits in Software Engineering </a:t>
            </a:r>
          </a:p>
        </p:txBody>
      </p:sp>
      <p:pic>
        <p:nvPicPr>
          <p:cNvPr id="11" name="Picture 10">
            <a:extLst>
              <a:ext uri="{FF2B5EF4-FFF2-40B4-BE49-F238E27FC236}">
                <a16:creationId xmlns:a16="http://schemas.microsoft.com/office/drawing/2014/main" id="{89BD2D26-86BA-7F1B-BE93-A5D83F085301}"/>
              </a:ext>
            </a:extLst>
          </p:cNvPr>
          <p:cNvPicPr>
            <a:picLocks noChangeAspect="1"/>
          </p:cNvPicPr>
          <p:nvPr/>
        </p:nvPicPr>
        <p:blipFill>
          <a:blip r:embed="rId2"/>
          <a:stretch>
            <a:fillRect/>
          </a:stretch>
        </p:blipFill>
        <p:spPr>
          <a:xfrm>
            <a:off x="7728399" y="1012415"/>
            <a:ext cx="890093" cy="798645"/>
          </a:xfrm>
          <a:prstGeom prst="rect">
            <a:avLst/>
          </a:prstGeom>
        </p:spPr>
      </p:pic>
      <p:sp>
        <p:nvSpPr>
          <p:cNvPr id="9" name="TextBox 8">
            <a:extLst>
              <a:ext uri="{FF2B5EF4-FFF2-40B4-BE49-F238E27FC236}">
                <a16:creationId xmlns:a16="http://schemas.microsoft.com/office/drawing/2014/main" id="{DBCCEA3A-C9BE-F0F9-E1DD-3DF9D5792F1D}"/>
              </a:ext>
            </a:extLst>
          </p:cNvPr>
          <p:cNvSpPr txBox="1"/>
          <p:nvPr/>
        </p:nvSpPr>
        <p:spPr>
          <a:xfrm>
            <a:off x="8452894" y="4720804"/>
            <a:ext cx="607979" cy="307777"/>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2122712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921030F-783F-8EA9-554B-1C9FB10EC4D2}"/>
              </a:ext>
            </a:extLst>
          </p:cNvPr>
          <p:cNvSpPr>
            <a:spLocks noGrp="1"/>
          </p:cNvSpPr>
          <p:nvPr>
            <p:ph type="subTitle" idx="1"/>
          </p:nvPr>
        </p:nvSpPr>
        <p:spPr>
          <a:xfrm>
            <a:off x="901850" y="2503624"/>
            <a:ext cx="2571782" cy="2007415"/>
          </a:xfrm>
        </p:spPr>
        <p:txBody>
          <a:bodyPr/>
          <a:lstStyle/>
          <a:p>
            <a:r>
              <a:rPr lang="en-US" dirty="0"/>
              <a:t> A clear architecture helps in collaborative development. Teams can work concurrently on different components without interfering with each other's work.</a:t>
            </a:r>
          </a:p>
        </p:txBody>
      </p:sp>
      <p:sp>
        <p:nvSpPr>
          <p:cNvPr id="3" name="Subtitle 2">
            <a:extLst>
              <a:ext uri="{FF2B5EF4-FFF2-40B4-BE49-F238E27FC236}">
                <a16:creationId xmlns:a16="http://schemas.microsoft.com/office/drawing/2014/main" id="{9EE22F9B-FE49-1867-6559-5B22845EAF79}"/>
              </a:ext>
            </a:extLst>
          </p:cNvPr>
          <p:cNvSpPr>
            <a:spLocks noGrp="1"/>
          </p:cNvSpPr>
          <p:nvPr>
            <p:ph type="subTitle" idx="2"/>
          </p:nvPr>
        </p:nvSpPr>
        <p:spPr/>
        <p:txBody>
          <a:bodyPr/>
          <a:lstStyle/>
          <a:p>
            <a:r>
              <a:rPr lang="en-US" dirty="0"/>
              <a:t>Following a well-defined architecture often leads to the adoption of best practices and standards within an organization, improving overall code quality.</a:t>
            </a:r>
          </a:p>
        </p:txBody>
      </p:sp>
      <p:sp>
        <p:nvSpPr>
          <p:cNvPr id="4" name="Subtitle 3">
            <a:extLst>
              <a:ext uri="{FF2B5EF4-FFF2-40B4-BE49-F238E27FC236}">
                <a16:creationId xmlns:a16="http://schemas.microsoft.com/office/drawing/2014/main" id="{59F3F3FC-9A7B-9990-6068-F7EED6995BAC}"/>
              </a:ext>
            </a:extLst>
          </p:cNvPr>
          <p:cNvSpPr>
            <a:spLocks noGrp="1"/>
          </p:cNvSpPr>
          <p:nvPr>
            <p:ph type="subTitle" idx="3"/>
          </p:nvPr>
        </p:nvSpPr>
        <p:spPr>
          <a:xfrm>
            <a:off x="6045421" y="2503624"/>
            <a:ext cx="2196593" cy="1909879"/>
          </a:xfrm>
        </p:spPr>
        <p:txBody>
          <a:bodyPr/>
          <a:lstStyle/>
          <a:p>
            <a:r>
              <a:rPr lang="en-US" dirty="0"/>
              <a:t>A well-structured architecture provides clear documentation and a better understanding of the system's design, making it easier for new developers to onboard and comprehend the system.</a:t>
            </a:r>
          </a:p>
        </p:txBody>
      </p:sp>
      <p:sp>
        <p:nvSpPr>
          <p:cNvPr id="5" name="Subtitle 4">
            <a:extLst>
              <a:ext uri="{FF2B5EF4-FFF2-40B4-BE49-F238E27FC236}">
                <a16:creationId xmlns:a16="http://schemas.microsoft.com/office/drawing/2014/main" id="{B1CB99FA-0886-79DE-DE58-D0FBC57E4AE1}"/>
              </a:ext>
            </a:extLst>
          </p:cNvPr>
          <p:cNvSpPr>
            <a:spLocks noGrp="1"/>
          </p:cNvSpPr>
          <p:nvPr>
            <p:ph type="subTitle" idx="4"/>
          </p:nvPr>
        </p:nvSpPr>
        <p:spPr/>
        <p:txBody>
          <a:bodyPr/>
          <a:lstStyle/>
          <a:p>
            <a:r>
              <a:rPr lang="en-US" b="1" i="0" dirty="0">
                <a:effectLst/>
                <a:latin typeface="Söhne"/>
              </a:rPr>
              <a:t>Collaboration:</a:t>
            </a:r>
            <a:r>
              <a:rPr lang="en-US" b="0" i="0" dirty="0">
                <a:solidFill>
                  <a:srgbClr val="D1D5DB"/>
                </a:solidFill>
                <a:effectLst/>
                <a:latin typeface="Söhne"/>
              </a:rPr>
              <a:t> </a:t>
            </a:r>
            <a:endParaRPr lang="en-US" dirty="0"/>
          </a:p>
        </p:txBody>
      </p:sp>
      <p:sp>
        <p:nvSpPr>
          <p:cNvPr id="6" name="Subtitle 5">
            <a:extLst>
              <a:ext uri="{FF2B5EF4-FFF2-40B4-BE49-F238E27FC236}">
                <a16:creationId xmlns:a16="http://schemas.microsoft.com/office/drawing/2014/main" id="{5D5C33D1-7F7B-EA8F-7C99-E4B75E96CD33}"/>
              </a:ext>
            </a:extLst>
          </p:cNvPr>
          <p:cNvSpPr>
            <a:spLocks noGrp="1"/>
          </p:cNvSpPr>
          <p:nvPr>
            <p:ph type="subTitle" idx="5"/>
          </p:nvPr>
        </p:nvSpPr>
        <p:spPr/>
        <p:txBody>
          <a:bodyPr/>
          <a:lstStyle/>
          <a:p>
            <a:r>
              <a:rPr lang="en-US" b="1" i="0" dirty="0">
                <a:effectLst/>
                <a:latin typeface="Söhne"/>
              </a:rPr>
              <a:t>Standardization:</a:t>
            </a:r>
            <a:endParaRPr lang="en-US" dirty="0"/>
          </a:p>
        </p:txBody>
      </p:sp>
      <p:sp>
        <p:nvSpPr>
          <p:cNvPr id="7" name="Subtitle 6">
            <a:extLst>
              <a:ext uri="{FF2B5EF4-FFF2-40B4-BE49-F238E27FC236}">
                <a16:creationId xmlns:a16="http://schemas.microsoft.com/office/drawing/2014/main" id="{62438D1F-D130-0713-E912-1199F9547444}"/>
              </a:ext>
            </a:extLst>
          </p:cNvPr>
          <p:cNvSpPr>
            <a:spLocks noGrp="1"/>
          </p:cNvSpPr>
          <p:nvPr>
            <p:ph type="subTitle" idx="6"/>
          </p:nvPr>
        </p:nvSpPr>
        <p:spPr>
          <a:xfrm>
            <a:off x="6045421" y="1609225"/>
            <a:ext cx="2385479" cy="801300"/>
          </a:xfrm>
        </p:spPr>
        <p:txBody>
          <a:bodyPr/>
          <a:lstStyle/>
          <a:p>
            <a:r>
              <a:rPr lang="en-US" b="1" i="0" dirty="0">
                <a:effectLst/>
                <a:latin typeface="Söhne"/>
              </a:rPr>
              <a:t>Documentation and Understanding:</a:t>
            </a:r>
            <a:r>
              <a:rPr lang="en-US" b="0" i="0" dirty="0">
                <a:solidFill>
                  <a:srgbClr val="D1D5DB"/>
                </a:solidFill>
                <a:effectLst/>
                <a:latin typeface="Söhne"/>
              </a:rPr>
              <a:t> </a:t>
            </a:r>
            <a:endParaRPr lang="en-US" dirty="0"/>
          </a:p>
        </p:txBody>
      </p:sp>
      <p:sp>
        <p:nvSpPr>
          <p:cNvPr id="8" name="Title 7">
            <a:extLst>
              <a:ext uri="{FF2B5EF4-FFF2-40B4-BE49-F238E27FC236}">
                <a16:creationId xmlns:a16="http://schemas.microsoft.com/office/drawing/2014/main" id="{F84870F3-945F-BEC7-1C29-EFFB1C5107EB}"/>
              </a:ext>
            </a:extLst>
          </p:cNvPr>
          <p:cNvSpPr>
            <a:spLocks noGrp="1"/>
          </p:cNvSpPr>
          <p:nvPr>
            <p:ph type="title"/>
          </p:nvPr>
        </p:nvSpPr>
        <p:spPr/>
        <p:txBody>
          <a:bodyPr/>
          <a:lstStyle/>
          <a:p>
            <a:r>
              <a:rPr lang="en-US" dirty="0"/>
              <a:t>Benefits in Software Engineering </a:t>
            </a:r>
          </a:p>
        </p:txBody>
      </p:sp>
      <p:pic>
        <p:nvPicPr>
          <p:cNvPr id="9" name="Picture 8">
            <a:extLst>
              <a:ext uri="{FF2B5EF4-FFF2-40B4-BE49-F238E27FC236}">
                <a16:creationId xmlns:a16="http://schemas.microsoft.com/office/drawing/2014/main" id="{93C2E2E4-A9A6-D13C-D598-EF5DADB943BC}"/>
              </a:ext>
            </a:extLst>
          </p:cNvPr>
          <p:cNvPicPr>
            <a:picLocks noChangeAspect="1"/>
          </p:cNvPicPr>
          <p:nvPr/>
        </p:nvPicPr>
        <p:blipFill>
          <a:blip r:embed="rId2"/>
          <a:stretch>
            <a:fillRect/>
          </a:stretch>
        </p:blipFill>
        <p:spPr>
          <a:xfrm>
            <a:off x="7796967" y="828025"/>
            <a:ext cx="890093" cy="798645"/>
          </a:xfrm>
          <a:prstGeom prst="rect">
            <a:avLst/>
          </a:prstGeom>
        </p:spPr>
      </p:pic>
      <p:sp>
        <p:nvSpPr>
          <p:cNvPr id="10" name="TextBox 9">
            <a:extLst>
              <a:ext uri="{FF2B5EF4-FFF2-40B4-BE49-F238E27FC236}">
                <a16:creationId xmlns:a16="http://schemas.microsoft.com/office/drawing/2014/main" id="{D4AC1B68-FA35-025E-CF27-AF80D54A2DFD}"/>
              </a:ext>
            </a:extLst>
          </p:cNvPr>
          <p:cNvSpPr txBox="1"/>
          <p:nvPr/>
        </p:nvSpPr>
        <p:spPr>
          <a:xfrm>
            <a:off x="8452894" y="4720804"/>
            <a:ext cx="760379" cy="307777"/>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2690801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9;p28">
            <a:extLst>
              <a:ext uri="{FF2B5EF4-FFF2-40B4-BE49-F238E27FC236}">
                <a16:creationId xmlns:a16="http://schemas.microsoft.com/office/drawing/2014/main" id="{00C8ADBE-ED60-1A0F-7E80-EE6695F41D1D}"/>
              </a:ext>
            </a:extLst>
          </p:cNvPr>
          <p:cNvSpPr txBox="1">
            <a:spLocks noGrp="1"/>
          </p:cNvSpPr>
          <p:nvPr>
            <p:ph type="title"/>
          </p:nvPr>
        </p:nvSpPr>
        <p:spPr>
          <a:xfrm>
            <a:off x="4095212" y="173444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Application Architecture?</a:t>
            </a:r>
            <a:endParaRPr dirty="0"/>
          </a:p>
        </p:txBody>
      </p:sp>
      <p:sp>
        <p:nvSpPr>
          <p:cNvPr id="5" name="Google Shape;1290;p28">
            <a:extLst>
              <a:ext uri="{FF2B5EF4-FFF2-40B4-BE49-F238E27FC236}">
                <a16:creationId xmlns:a16="http://schemas.microsoft.com/office/drawing/2014/main" id="{AB0DB2C0-64FE-AB3F-1024-324FD7D74680}"/>
              </a:ext>
            </a:extLst>
          </p:cNvPr>
          <p:cNvSpPr txBox="1">
            <a:spLocks noGrp="1"/>
          </p:cNvSpPr>
          <p:nvPr>
            <p:ph type="title" idx="2"/>
          </p:nvPr>
        </p:nvSpPr>
        <p:spPr>
          <a:xfrm>
            <a:off x="4095212" y="896004"/>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6" name="Google Shape;1291;p28">
            <a:extLst>
              <a:ext uri="{FF2B5EF4-FFF2-40B4-BE49-F238E27FC236}">
                <a16:creationId xmlns:a16="http://schemas.microsoft.com/office/drawing/2014/main" id="{06A841A8-CCC0-CB16-FBDF-EC21979FDD6F}"/>
              </a:ext>
            </a:extLst>
          </p:cNvPr>
          <p:cNvGrpSpPr/>
          <p:nvPr/>
        </p:nvGrpSpPr>
        <p:grpSpPr>
          <a:xfrm>
            <a:off x="713237" y="1219150"/>
            <a:ext cx="2955370" cy="2463165"/>
            <a:chOff x="1136562" y="1210000"/>
            <a:chExt cx="2955370" cy="2463165"/>
          </a:xfrm>
        </p:grpSpPr>
        <p:sp>
          <p:nvSpPr>
            <p:cNvPr id="7" name="Google Shape;1292;p28">
              <a:extLst>
                <a:ext uri="{FF2B5EF4-FFF2-40B4-BE49-F238E27FC236}">
                  <a16:creationId xmlns:a16="http://schemas.microsoft.com/office/drawing/2014/main" id="{F47FCDFA-30FF-FAEE-F19F-957604006041}"/>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3;p28">
              <a:extLst>
                <a:ext uri="{FF2B5EF4-FFF2-40B4-BE49-F238E27FC236}">
                  <a16:creationId xmlns:a16="http://schemas.microsoft.com/office/drawing/2014/main" id="{49CBA763-4786-B85E-5243-E4613C63B875}"/>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4;p28">
              <a:extLst>
                <a:ext uri="{FF2B5EF4-FFF2-40B4-BE49-F238E27FC236}">
                  <a16:creationId xmlns:a16="http://schemas.microsoft.com/office/drawing/2014/main" id="{3CD13D55-2A6A-280E-F215-4DE302C0B2FD}"/>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95;p28">
              <a:extLst>
                <a:ext uri="{FF2B5EF4-FFF2-40B4-BE49-F238E27FC236}">
                  <a16:creationId xmlns:a16="http://schemas.microsoft.com/office/drawing/2014/main" id="{37E89F70-EC90-4A35-1823-039003D48F85}"/>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96;p28">
              <a:extLst>
                <a:ext uri="{FF2B5EF4-FFF2-40B4-BE49-F238E27FC236}">
                  <a16:creationId xmlns:a16="http://schemas.microsoft.com/office/drawing/2014/main" id="{D928D9A5-3091-6E28-01D9-326EC3FCECC5}"/>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97;p28">
              <a:extLst>
                <a:ext uri="{FF2B5EF4-FFF2-40B4-BE49-F238E27FC236}">
                  <a16:creationId xmlns:a16="http://schemas.microsoft.com/office/drawing/2014/main" id="{FE24A42F-5EFB-6605-D6A4-E00B51923068}"/>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8;p28">
              <a:extLst>
                <a:ext uri="{FF2B5EF4-FFF2-40B4-BE49-F238E27FC236}">
                  <a16:creationId xmlns:a16="http://schemas.microsoft.com/office/drawing/2014/main" id="{975A5218-21B5-74AB-213C-DB59718A27F3}"/>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9;p28">
              <a:extLst>
                <a:ext uri="{FF2B5EF4-FFF2-40B4-BE49-F238E27FC236}">
                  <a16:creationId xmlns:a16="http://schemas.microsoft.com/office/drawing/2014/main" id="{302B079F-4D55-ABD0-78A8-6D2480449FB5}"/>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0;p28">
              <a:extLst>
                <a:ext uri="{FF2B5EF4-FFF2-40B4-BE49-F238E27FC236}">
                  <a16:creationId xmlns:a16="http://schemas.microsoft.com/office/drawing/2014/main" id="{38B2DE30-ACF7-F52C-9DCB-E46F102AA64C}"/>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1;p28">
              <a:extLst>
                <a:ext uri="{FF2B5EF4-FFF2-40B4-BE49-F238E27FC236}">
                  <a16:creationId xmlns:a16="http://schemas.microsoft.com/office/drawing/2014/main" id="{52F9257C-EBE1-9476-A58A-BE8873966749}"/>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02;p28">
              <a:extLst>
                <a:ext uri="{FF2B5EF4-FFF2-40B4-BE49-F238E27FC236}">
                  <a16:creationId xmlns:a16="http://schemas.microsoft.com/office/drawing/2014/main" id="{A1B1E1AE-A0D2-609C-727D-960640BCB6D0}"/>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03;p28">
              <a:extLst>
                <a:ext uri="{FF2B5EF4-FFF2-40B4-BE49-F238E27FC236}">
                  <a16:creationId xmlns:a16="http://schemas.microsoft.com/office/drawing/2014/main" id="{5D3978AB-6C4C-D7A2-2767-05BC4FF8D663}"/>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04;p28">
              <a:extLst>
                <a:ext uri="{FF2B5EF4-FFF2-40B4-BE49-F238E27FC236}">
                  <a16:creationId xmlns:a16="http://schemas.microsoft.com/office/drawing/2014/main" id="{0CE85D63-E3FB-6995-F54A-4D7EED02FEE8}"/>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05;p28">
              <a:extLst>
                <a:ext uri="{FF2B5EF4-FFF2-40B4-BE49-F238E27FC236}">
                  <a16:creationId xmlns:a16="http://schemas.microsoft.com/office/drawing/2014/main" id="{D42177B4-F361-A895-D594-A336F5BFD0DD}"/>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06;p28">
              <a:extLst>
                <a:ext uri="{FF2B5EF4-FFF2-40B4-BE49-F238E27FC236}">
                  <a16:creationId xmlns:a16="http://schemas.microsoft.com/office/drawing/2014/main" id="{3ABA5EA1-FCDE-EBBE-7FD7-0F39C0FAA0EC}"/>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7;p28">
              <a:extLst>
                <a:ext uri="{FF2B5EF4-FFF2-40B4-BE49-F238E27FC236}">
                  <a16:creationId xmlns:a16="http://schemas.microsoft.com/office/drawing/2014/main" id="{DD9FF063-F98D-D66D-816C-2656D65BA1DA}"/>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8;p28">
              <a:extLst>
                <a:ext uri="{FF2B5EF4-FFF2-40B4-BE49-F238E27FC236}">
                  <a16:creationId xmlns:a16="http://schemas.microsoft.com/office/drawing/2014/main" id="{DF77004E-24F4-B5A0-0DD6-D8752CCBDD58}"/>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9;p28">
              <a:extLst>
                <a:ext uri="{FF2B5EF4-FFF2-40B4-BE49-F238E27FC236}">
                  <a16:creationId xmlns:a16="http://schemas.microsoft.com/office/drawing/2014/main" id="{06CF4E95-4E4F-CF4C-558D-14C44A6CCA35}"/>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10;p28">
              <a:extLst>
                <a:ext uri="{FF2B5EF4-FFF2-40B4-BE49-F238E27FC236}">
                  <a16:creationId xmlns:a16="http://schemas.microsoft.com/office/drawing/2014/main" id="{A7B92B5A-D82C-587F-D9EF-4FF89DA238AE}"/>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1;p28">
              <a:extLst>
                <a:ext uri="{FF2B5EF4-FFF2-40B4-BE49-F238E27FC236}">
                  <a16:creationId xmlns:a16="http://schemas.microsoft.com/office/drawing/2014/main" id="{9F11EC13-5C50-5306-87E2-57A83D793324}"/>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2;p28">
              <a:extLst>
                <a:ext uri="{FF2B5EF4-FFF2-40B4-BE49-F238E27FC236}">
                  <a16:creationId xmlns:a16="http://schemas.microsoft.com/office/drawing/2014/main" id="{896B8D7C-EFC0-1C3B-68C5-777F4A765F2B}"/>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13;p28">
              <a:extLst>
                <a:ext uri="{FF2B5EF4-FFF2-40B4-BE49-F238E27FC236}">
                  <a16:creationId xmlns:a16="http://schemas.microsoft.com/office/drawing/2014/main" id="{3399F719-9D59-DE82-C715-79D50E876A29}"/>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14;p28">
              <a:extLst>
                <a:ext uri="{FF2B5EF4-FFF2-40B4-BE49-F238E27FC236}">
                  <a16:creationId xmlns:a16="http://schemas.microsoft.com/office/drawing/2014/main" id="{8E135375-1734-0156-8095-7C5A9F72C3AB}"/>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15;p28">
              <a:extLst>
                <a:ext uri="{FF2B5EF4-FFF2-40B4-BE49-F238E27FC236}">
                  <a16:creationId xmlns:a16="http://schemas.microsoft.com/office/drawing/2014/main" id="{3E46AAD3-B0DB-ED3D-105B-1A2E2E22872C}"/>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16;p28">
              <a:extLst>
                <a:ext uri="{FF2B5EF4-FFF2-40B4-BE49-F238E27FC236}">
                  <a16:creationId xmlns:a16="http://schemas.microsoft.com/office/drawing/2014/main" id="{16F63B10-C530-A70C-CFDC-40BE0F200239}"/>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7;p28">
              <a:extLst>
                <a:ext uri="{FF2B5EF4-FFF2-40B4-BE49-F238E27FC236}">
                  <a16:creationId xmlns:a16="http://schemas.microsoft.com/office/drawing/2014/main" id="{7A7FE683-F4E8-A296-F4B7-AA066985E91B}"/>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18;p28">
              <a:extLst>
                <a:ext uri="{FF2B5EF4-FFF2-40B4-BE49-F238E27FC236}">
                  <a16:creationId xmlns:a16="http://schemas.microsoft.com/office/drawing/2014/main" id="{7AE5A6B5-E3B0-9B6A-78E7-515B17FAA787}"/>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9;p28">
              <a:extLst>
                <a:ext uri="{FF2B5EF4-FFF2-40B4-BE49-F238E27FC236}">
                  <a16:creationId xmlns:a16="http://schemas.microsoft.com/office/drawing/2014/main" id="{ECFD60C9-C029-196D-D58E-2265DEC9C9D3}"/>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0;p28">
              <a:extLst>
                <a:ext uri="{FF2B5EF4-FFF2-40B4-BE49-F238E27FC236}">
                  <a16:creationId xmlns:a16="http://schemas.microsoft.com/office/drawing/2014/main" id="{ED556DC1-22D2-AA57-3E85-1560B9475B31}"/>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1;p28">
              <a:extLst>
                <a:ext uri="{FF2B5EF4-FFF2-40B4-BE49-F238E27FC236}">
                  <a16:creationId xmlns:a16="http://schemas.microsoft.com/office/drawing/2014/main" id="{E0BD5D40-2BB8-2B44-2B06-DAD74A62F6AC}"/>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2;p28">
              <a:extLst>
                <a:ext uri="{FF2B5EF4-FFF2-40B4-BE49-F238E27FC236}">
                  <a16:creationId xmlns:a16="http://schemas.microsoft.com/office/drawing/2014/main" id="{06822107-F166-7195-D36F-B4DDF68A7AEE}"/>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23;p28">
              <a:extLst>
                <a:ext uri="{FF2B5EF4-FFF2-40B4-BE49-F238E27FC236}">
                  <a16:creationId xmlns:a16="http://schemas.microsoft.com/office/drawing/2014/main" id="{18A62E9B-9AEE-7B0D-654E-7CDE8053E164}"/>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24;p28">
              <a:extLst>
                <a:ext uri="{FF2B5EF4-FFF2-40B4-BE49-F238E27FC236}">
                  <a16:creationId xmlns:a16="http://schemas.microsoft.com/office/drawing/2014/main" id="{EF0F4AB7-7EDF-CB47-FB8C-06C831514FEF}"/>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25;p28">
              <a:extLst>
                <a:ext uri="{FF2B5EF4-FFF2-40B4-BE49-F238E27FC236}">
                  <a16:creationId xmlns:a16="http://schemas.microsoft.com/office/drawing/2014/main" id="{F340209F-7A1A-0D7A-343E-775D5C5E9494}"/>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26;p28">
              <a:extLst>
                <a:ext uri="{FF2B5EF4-FFF2-40B4-BE49-F238E27FC236}">
                  <a16:creationId xmlns:a16="http://schemas.microsoft.com/office/drawing/2014/main" id="{7D574BF1-6645-2E68-C183-1B8A697C60C3}"/>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27;p28">
              <a:extLst>
                <a:ext uri="{FF2B5EF4-FFF2-40B4-BE49-F238E27FC236}">
                  <a16:creationId xmlns:a16="http://schemas.microsoft.com/office/drawing/2014/main" id="{8395AECC-0CDA-02BC-ED41-C7CDBABC119C}"/>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28;p28">
              <a:extLst>
                <a:ext uri="{FF2B5EF4-FFF2-40B4-BE49-F238E27FC236}">
                  <a16:creationId xmlns:a16="http://schemas.microsoft.com/office/drawing/2014/main" id="{E524A264-00EB-E8BC-FCAF-72118ACBAE08}"/>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29;p28">
              <a:extLst>
                <a:ext uri="{FF2B5EF4-FFF2-40B4-BE49-F238E27FC236}">
                  <a16:creationId xmlns:a16="http://schemas.microsoft.com/office/drawing/2014/main" id="{51B4B460-22D4-DE11-660D-806A6075ACA7}"/>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30;p28">
              <a:extLst>
                <a:ext uri="{FF2B5EF4-FFF2-40B4-BE49-F238E27FC236}">
                  <a16:creationId xmlns:a16="http://schemas.microsoft.com/office/drawing/2014/main" id="{A0A686B1-F48B-BACB-E169-ACB07EABC194}"/>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31;p28">
              <a:extLst>
                <a:ext uri="{FF2B5EF4-FFF2-40B4-BE49-F238E27FC236}">
                  <a16:creationId xmlns:a16="http://schemas.microsoft.com/office/drawing/2014/main" id="{BB45CA68-75CF-BF6C-5AD3-76A6EE79DDAF}"/>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32;p28">
              <a:extLst>
                <a:ext uri="{FF2B5EF4-FFF2-40B4-BE49-F238E27FC236}">
                  <a16:creationId xmlns:a16="http://schemas.microsoft.com/office/drawing/2014/main" id="{F2C245C4-E739-B096-0F86-67A35E5774EC}"/>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33;p28">
              <a:extLst>
                <a:ext uri="{FF2B5EF4-FFF2-40B4-BE49-F238E27FC236}">
                  <a16:creationId xmlns:a16="http://schemas.microsoft.com/office/drawing/2014/main" id="{6567E6B6-DF54-405E-8FD2-F6155D378B36}"/>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4;p28">
              <a:extLst>
                <a:ext uri="{FF2B5EF4-FFF2-40B4-BE49-F238E27FC236}">
                  <a16:creationId xmlns:a16="http://schemas.microsoft.com/office/drawing/2014/main" id="{E4BC2E37-6B9A-F32C-C6E0-4B6AF2EDE585}"/>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35;p28">
              <a:extLst>
                <a:ext uri="{FF2B5EF4-FFF2-40B4-BE49-F238E27FC236}">
                  <a16:creationId xmlns:a16="http://schemas.microsoft.com/office/drawing/2014/main" id="{89019E90-C889-8DAB-CD37-114EA0087219}"/>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36;p28">
              <a:extLst>
                <a:ext uri="{FF2B5EF4-FFF2-40B4-BE49-F238E27FC236}">
                  <a16:creationId xmlns:a16="http://schemas.microsoft.com/office/drawing/2014/main" id="{465D56AF-8CD9-02E2-E556-81A22FE23F30}"/>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37;p28">
              <a:extLst>
                <a:ext uri="{FF2B5EF4-FFF2-40B4-BE49-F238E27FC236}">
                  <a16:creationId xmlns:a16="http://schemas.microsoft.com/office/drawing/2014/main" id="{0DA573A3-B082-A2DA-830F-5F301BFE6558}"/>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38;p28">
              <a:extLst>
                <a:ext uri="{FF2B5EF4-FFF2-40B4-BE49-F238E27FC236}">
                  <a16:creationId xmlns:a16="http://schemas.microsoft.com/office/drawing/2014/main" id="{92D47D71-6D82-BE42-4FA3-EFF636F2D0C9}"/>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39;p28">
              <a:extLst>
                <a:ext uri="{FF2B5EF4-FFF2-40B4-BE49-F238E27FC236}">
                  <a16:creationId xmlns:a16="http://schemas.microsoft.com/office/drawing/2014/main" id="{93448663-82BB-0F60-B086-5684666B5264}"/>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40;p28">
              <a:extLst>
                <a:ext uri="{FF2B5EF4-FFF2-40B4-BE49-F238E27FC236}">
                  <a16:creationId xmlns:a16="http://schemas.microsoft.com/office/drawing/2014/main" id="{5D98311C-BBB3-535C-AB3B-2273C884AC7A}"/>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41;p28">
              <a:extLst>
                <a:ext uri="{FF2B5EF4-FFF2-40B4-BE49-F238E27FC236}">
                  <a16:creationId xmlns:a16="http://schemas.microsoft.com/office/drawing/2014/main" id="{EF5E22BA-E3AB-53F2-489B-7EE0599CC93A}"/>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42;p28">
              <a:extLst>
                <a:ext uri="{FF2B5EF4-FFF2-40B4-BE49-F238E27FC236}">
                  <a16:creationId xmlns:a16="http://schemas.microsoft.com/office/drawing/2014/main" id="{42C9F81C-1112-273B-4196-EA5D620FD6CE}"/>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43;p28">
              <a:extLst>
                <a:ext uri="{FF2B5EF4-FFF2-40B4-BE49-F238E27FC236}">
                  <a16:creationId xmlns:a16="http://schemas.microsoft.com/office/drawing/2014/main" id="{DC400A49-3437-8B86-5B63-E90DD3BCBCC5}"/>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44;p28">
              <a:extLst>
                <a:ext uri="{FF2B5EF4-FFF2-40B4-BE49-F238E27FC236}">
                  <a16:creationId xmlns:a16="http://schemas.microsoft.com/office/drawing/2014/main" id="{29016F23-0146-9B4B-5234-7953BB601F18}"/>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45;p28">
              <a:extLst>
                <a:ext uri="{FF2B5EF4-FFF2-40B4-BE49-F238E27FC236}">
                  <a16:creationId xmlns:a16="http://schemas.microsoft.com/office/drawing/2014/main" id="{D8313FDB-A9FE-78C2-E18D-846E3FDDD82B}"/>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46;p28">
              <a:extLst>
                <a:ext uri="{FF2B5EF4-FFF2-40B4-BE49-F238E27FC236}">
                  <a16:creationId xmlns:a16="http://schemas.microsoft.com/office/drawing/2014/main" id="{6802E6AB-C9A4-188D-8F46-B1773372B968}"/>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47;p28">
              <a:extLst>
                <a:ext uri="{FF2B5EF4-FFF2-40B4-BE49-F238E27FC236}">
                  <a16:creationId xmlns:a16="http://schemas.microsoft.com/office/drawing/2014/main" id="{F919E5F3-3EA7-25FA-9204-AE16BB76ECCB}"/>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48;p28">
              <a:extLst>
                <a:ext uri="{FF2B5EF4-FFF2-40B4-BE49-F238E27FC236}">
                  <a16:creationId xmlns:a16="http://schemas.microsoft.com/office/drawing/2014/main" id="{315D7867-235D-441D-27D1-346E83F6966D}"/>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49;p28">
              <a:extLst>
                <a:ext uri="{FF2B5EF4-FFF2-40B4-BE49-F238E27FC236}">
                  <a16:creationId xmlns:a16="http://schemas.microsoft.com/office/drawing/2014/main" id="{DE3BF6C7-C39D-4E6C-6D0F-3BCB803CCE8F}"/>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50;p28">
              <a:extLst>
                <a:ext uri="{FF2B5EF4-FFF2-40B4-BE49-F238E27FC236}">
                  <a16:creationId xmlns:a16="http://schemas.microsoft.com/office/drawing/2014/main" id="{64980561-C585-6B76-DCA7-253123B04DDF}"/>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51;p28">
              <a:extLst>
                <a:ext uri="{FF2B5EF4-FFF2-40B4-BE49-F238E27FC236}">
                  <a16:creationId xmlns:a16="http://schemas.microsoft.com/office/drawing/2014/main" id="{AD376FB8-E8BC-DDCF-95B3-2CF8951237BE}"/>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52;p28">
              <a:extLst>
                <a:ext uri="{FF2B5EF4-FFF2-40B4-BE49-F238E27FC236}">
                  <a16:creationId xmlns:a16="http://schemas.microsoft.com/office/drawing/2014/main" id="{0D6F3AF4-E25B-D835-5994-10FC89BD17FF}"/>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53;p28">
              <a:extLst>
                <a:ext uri="{FF2B5EF4-FFF2-40B4-BE49-F238E27FC236}">
                  <a16:creationId xmlns:a16="http://schemas.microsoft.com/office/drawing/2014/main" id="{7E930A87-620C-1803-5B5B-7A8982470D44}"/>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54;p28">
              <a:extLst>
                <a:ext uri="{FF2B5EF4-FFF2-40B4-BE49-F238E27FC236}">
                  <a16:creationId xmlns:a16="http://schemas.microsoft.com/office/drawing/2014/main" id="{F5A0C5F7-8001-B857-EB27-C93C1D127B74}"/>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55;p28">
              <a:extLst>
                <a:ext uri="{FF2B5EF4-FFF2-40B4-BE49-F238E27FC236}">
                  <a16:creationId xmlns:a16="http://schemas.microsoft.com/office/drawing/2014/main" id="{28468422-9460-E923-2024-F6792488715B}"/>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56;p28">
              <a:extLst>
                <a:ext uri="{FF2B5EF4-FFF2-40B4-BE49-F238E27FC236}">
                  <a16:creationId xmlns:a16="http://schemas.microsoft.com/office/drawing/2014/main" id="{3D3463DF-AA34-2225-8774-4ACBBD2DFBCA}"/>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57;p28">
              <a:extLst>
                <a:ext uri="{FF2B5EF4-FFF2-40B4-BE49-F238E27FC236}">
                  <a16:creationId xmlns:a16="http://schemas.microsoft.com/office/drawing/2014/main" id="{DAE1C557-2EB9-7830-D3B8-9FB599AD84EF}"/>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58;p28">
              <a:extLst>
                <a:ext uri="{FF2B5EF4-FFF2-40B4-BE49-F238E27FC236}">
                  <a16:creationId xmlns:a16="http://schemas.microsoft.com/office/drawing/2014/main" id="{37889A13-DE41-8AFA-7DA1-FA18C910FFAE}"/>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59;p28">
              <a:extLst>
                <a:ext uri="{FF2B5EF4-FFF2-40B4-BE49-F238E27FC236}">
                  <a16:creationId xmlns:a16="http://schemas.microsoft.com/office/drawing/2014/main" id="{B6D29A6D-001D-5515-2E64-4E7E092F5159}"/>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60;p28">
              <a:extLst>
                <a:ext uri="{FF2B5EF4-FFF2-40B4-BE49-F238E27FC236}">
                  <a16:creationId xmlns:a16="http://schemas.microsoft.com/office/drawing/2014/main" id="{B552E51F-94FC-9B24-4D57-89630962575A}"/>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61;p28">
              <a:extLst>
                <a:ext uri="{FF2B5EF4-FFF2-40B4-BE49-F238E27FC236}">
                  <a16:creationId xmlns:a16="http://schemas.microsoft.com/office/drawing/2014/main" id="{BE96D755-0E9C-0B84-9BD8-A94B676981DE}"/>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62;p28">
              <a:extLst>
                <a:ext uri="{FF2B5EF4-FFF2-40B4-BE49-F238E27FC236}">
                  <a16:creationId xmlns:a16="http://schemas.microsoft.com/office/drawing/2014/main" id="{252DD7DA-D7D9-A27B-7A4F-466C2584669A}"/>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63;p28">
              <a:extLst>
                <a:ext uri="{FF2B5EF4-FFF2-40B4-BE49-F238E27FC236}">
                  <a16:creationId xmlns:a16="http://schemas.microsoft.com/office/drawing/2014/main" id="{9FB73FC8-9DC4-7797-E799-3C7AAB8F22D1}"/>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64;p28">
              <a:extLst>
                <a:ext uri="{FF2B5EF4-FFF2-40B4-BE49-F238E27FC236}">
                  <a16:creationId xmlns:a16="http://schemas.microsoft.com/office/drawing/2014/main" id="{37D165D6-073A-B6E9-0A34-287A09E6459B}"/>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65;p28">
              <a:extLst>
                <a:ext uri="{FF2B5EF4-FFF2-40B4-BE49-F238E27FC236}">
                  <a16:creationId xmlns:a16="http://schemas.microsoft.com/office/drawing/2014/main" id="{BD46334B-B875-CE45-FB9A-2D4C3FA8BAC8}"/>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66;p28">
              <a:extLst>
                <a:ext uri="{FF2B5EF4-FFF2-40B4-BE49-F238E27FC236}">
                  <a16:creationId xmlns:a16="http://schemas.microsoft.com/office/drawing/2014/main" id="{9DFE2510-341F-6943-6486-55224E2DB82B}"/>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67;p28">
              <a:extLst>
                <a:ext uri="{FF2B5EF4-FFF2-40B4-BE49-F238E27FC236}">
                  <a16:creationId xmlns:a16="http://schemas.microsoft.com/office/drawing/2014/main" id="{C54FA278-97AF-8B5F-42DB-0870687F2110}"/>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68;p28">
              <a:extLst>
                <a:ext uri="{FF2B5EF4-FFF2-40B4-BE49-F238E27FC236}">
                  <a16:creationId xmlns:a16="http://schemas.microsoft.com/office/drawing/2014/main" id="{4197A7BD-1EFB-F32C-1BA4-32239232D80D}"/>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69;p28">
              <a:extLst>
                <a:ext uri="{FF2B5EF4-FFF2-40B4-BE49-F238E27FC236}">
                  <a16:creationId xmlns:a16="http://schemas.microsoft.com/office/drawing/2014/main" id="{E41E42F9-F4C9-7809-B7C8-7F772CA10800}"/>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70;p28">
              <a:extLst>
                <a:ext uri="{FF2B5EF4-FFF2-40B4-BE49-F238E27FC236}">
                  <a16:creationId xmlns:a16="http://schemas.microsoft.com/office/drawing/2014/main" id="{49E05360-E57B-A9E6-D044-E71D7B995D46}"/>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71;p28">
              <a:extLst>
                <a:ext uri="{FF2B5EF4-FFF2-40B4-BE49-F238E27FC236}">
                  <a16:creationId xmlns:a16="http://schemas.microsoft.com/office/drawing/2014/main" id="{7ABC4B92-8112-4F00-39B8-B8BB620CCE70}"/>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72;p28">
              <a:extLst>
                <a:ext uri="{FF2B5EF4-FFF2-40B4-BE49-F238E27FC236}">
                  <a16:creationId xmlns:a16="http://schemas.microsoft.com/office/drawing/2014/main" id="{B8659833-0D71-335C-5B71-53728AD9C172}"/>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73;p28">
              <a:extLst>
                <a:ext uri="{FF2B5EF4-FFF2-40B4-BE49-F238E27FC236}">
                  <a16:creationId xmlns:a16="http://schemas.microsoft.com/office/drawing/2014/main" id="{370D1406-0D6B-8D83-8979-0A2B04D02623}"/>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74;p28">
              <a:extLst>
                <a:ext uri="{FF2B5EF4-FFF2-40B4-BE49-F238E27FC236}">
                  <a16:creationId xmlns:a16="http://schemas.microsoft.com/office/drawing/2014/main" id="{4BA53E50-2106-B7D9-3FD9-22FAB192C864}"/>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75;p28">
              <a:extLst>
                <a:ext uri="{FF2B5EF4-FFF2-40B4-BE49-F238E27FC236}">
                  <a16:creationId xmlns:a16="http://schemas.microsoft.com/office/drawing/2014/main" id="{6BF605CE-B1EB-F0C8-BE3D-49517D68E233}"/>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76;p28">
              <a:extLst>
                <a:ext uri="{FF2B5EF4-FFF2-40B4-BE49-F238E27FC236}">
                  <a16:creationId xmlns:a16="http://schemas.microsoft.com/office/drawing/2014/main" id="{96D22EE2-82F4-743A-E33F-DC573F6A285E}"/>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77;p28">
              <a:extLst>
                <a:ext uri="{FF2B5EF4-FFF2-40B4-BE49-F238E27FC236}">
                  <a16:creationId xmlns:a16="http://schemas.microsoft.com/office/drawing/2014/main" id="{B049C54D-B9B5-306C-A0D7-3F8EECB03F22}"/>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78;p28">
              <a:extLst>
                <a:ext uri="{FF2B5EF4-FFF2-40B4-BE49-F238E27FC236}">
                  <a16:creationId xmlns:a16="http://schemas.microsoft.com/office/drawing/2014/main" id="{C72F3A51-64A4-B299-7A4D-3A0426AB6F8C}"/>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79;p28">
              <a:extLst>
                <a:ext uri="{FF2B5EF4-FFF2-40B4-BE49-F238E27FC236}">
                  <a16:creationId xmlns:a16="http://schemas.microsoft.com/office/drawing/2014/main" id="{53B3E0C3-C110-5F23-3172-4C758122D2B4}"/>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80;p28">
              <a:extLst>
                <a:ext uri="{FF2B5EF4-FFF2-40B4-BE49-F238E27FC236}">
                  <a16:creationId xmlns:a16="http://schemas.microsoft.com/office/drawing/2014/main" id="{5B3498EF-DAD4-2B01-5848-338204F38618}"/>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81;p28">
              <a:extLst>
                <a:ext uri="{FF2B5EF4-FFF2-40B4-BE49-F238E27FC236}">
                  <a16:creationId xmlns:a16="http://schemas.microsoft.com/office/drawing/2014/main" id="{3D93F2DD-39F9-2651-36A2-52620830AAF8}"/>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82;p28">
              <a:extLst>
                <a:ext uri="{FF2B5EF4-FFF2-40B4-BE49-F238E27FC236}">
                  <a16:creationId xmlns:a16="http://schemas.microsoft.com/office/drawing/2014/main" id="{337B9995-0F93-9DC5-03FF-F89305F8602A}"/>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83;p28">
              <a:extLst>
                <a:ext uri="{FF2B5EF4-FFF2-40B4-BE49-F238E27FC236}">
                  <a16:creationId xmlns:a16="http://schemas.microsoft.com/office/drawing/2014/main" id="{82F8DD37-C0BF-8E0B-FAA5-B3283049D0C8}"/>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84;p28">
              <a:extLst>
                <a:ext uri="{FF2B5EF4-FFF2-40B4-BE49-F238E27FC236}">
                  <a16:creationId xmlns:a16="http://schemas.microsoft.com/office/drawing/2014/main" id="{F997F500-9B72-C3F3-4D5D-27CE2D9D5969}"/>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85;p28">
              <a:extLst>
                <a:ext uri="{FF2B5EF4-FFF2-40B4-BE49-F238E27FC236}">
                  <a16:creationId xmlns:a16="http://schemas.microsoft.com/office/drawing/2014/main" id="{5C8C04BF-1DC5-A56A-B7EF-ADE97A3F5D7B}"/>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86;p28">
              <a:extLst>
                <a:ext uri="{FF2B5EF4-FFF2-40B4-BE49-F238E27FC236}">
                  <a16:creationId xmlns:a16="http://schemas.microsoft.com/office/drawing/2014/main" id="{4B71A8F8-121A-E355-15DA-23CC05557C97}"/>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87;p28">
              <a:extLst>
                <a:ext uri="{FF2B5EF4-FFF2-40B4-BE49-F238E27FC236}">
                  <a16:creationId xmlns:a16="http://schemas.microsoft.com/office/drawing/2014/main" id="{8CAF8B1A-4E88-7BA6-B46F-A8396FC3206B}"/>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88;p28">
              <a:extLst>
                <a:ext uri="{FF2B5EF4-FFF2-40B4-BE49-F238E27FC236}">
                  <a16:creationId xmlns:a16="http://schemas.microsoft.com/office/drawing/2014/main" id="{FD105224-3279-BDC3-A659-B8B58AC3F39B}"/>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89;p28">
              <a:extLst>
                <a:ext uri="{FF2B5EF4-FFF2-40B4-BE49-F238E27FC236}">
                  <a16:creationId xmlns:a16="http://schemas.microsoft.com/office/drawing/2014/main" id="{794C8365-9A7A-FA17-066A-78E2AC5E88F8}"/>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90;p28">
              <a:extLst>
                <a:ext uri="{FF2B5EF4-FFF2-40B4-BE49-F238E27FC236}">
                  <a16:creationId xmlns:a16="http://schemas.microsoft.com/office/drawing/2014/main" id="{8C64B5B7-65F8-45AC-F5CB-AA38BB89B2EC}"/>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91;p28">
              <a:extLst>
                <a:ext uri="{FF2B5EF4-FFF2-40B4-BE49-F238E27FC236}">
                  <a16:creationId xmlns:a16="http://schemas.microsoft.com/office/drawing/2014/main" id="{66A08224-F2E6-A687-53CC-48AD54BDB5EC}"/>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92;p28">
              <a:extLst>
                <a:ext uri="{FF2B5EF4-FFF2-40B4-BE49-F238E27FC236}">
                  <a16:creationId xmlns:a16="http://schemas.microsoft.com/office/drawing/2014/main" id="{50FC1C12-B827-3EBA-2EE5-6E2659C3A48B}"/>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93;p28">
              <a:extLst>
                <a:ext uri="{FF2B5EF4-FFF2-40B4-BE49-F238E27FC236}">
                  <a16:creationId xmlns:a16="http://schemas.microsoft.com/office/drawing/2014/main" id="{539A7218-317F-A28A-2A39-3A9208F9913B}"/>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94;p28">
              <a:extLst>
                <a:ext uri="{FF2B5EF4-FFF2-40B4-BE49-F238E27FC236}">
                  <a16:creationId xmlns:a16="http://schemas.microsoft.com/office/drawing/2014/main" id="{757B4A11-C790-A5F1-8776-ABDA439545B1}"/>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95;p28">
              <a:extLst>
                <a:ext uri="{FF2B5EF4-FFF2-40B4-BE49-F238E27FC236}">
                  <a16:creationId xmlns:a16="http://schemas.microsoft.com/office/drawing/2014/main" id="{207B254C-79E7-2928-802E-3B274B9F418E}"/>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96;p28">
              <a:extLst>
                <a:ext uri="{FF2B5EF4-FFF2-40B4-BE49-F238E27FC236}">
                  <a16:creationId xmlns:a16="http://schemas.microsoft.com/office/drawing/2014/main" id="{227C46CC-3B17-2078-410D-67482537E7C4}"/>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97;p28">
              <a:extLst>
                <a:ext uri="{FF2B5EF4-FFF2-40B4-BE49-F238E27FC236}">
                  <a16:creationId xmlns:a16="http://schemas.microsoft.com/office/drawing/2014/main" id="{264DAB4E-6A4B-C8FA-103D-82EEB091D1C1}"/>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98;p28">
              <a:extLst>
                <a:ext uri="{FF2B5EF4-FFF2-40B4-BE49-F238E27FC236}">
                  <a16:creationId xmlns:a16="http://schemas.microsoft.com/office/drawing/2014/main" id="{80A4B158-0C7A-2F0B-0697-DF81193F3981}"/>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99;p28">
              <a:extLst>
                <a:ext uri="{FF2B5EF4-FFF2-40B4-BE49-F238E27FC236}">
                  <a16:creationId xmlns:a16="http://schemas.microsoft.com/office/drawing/2014/main" id="{AB3A3395-2157-D6EF-5E94-F5BE882646A6}"/>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00;p28">
              <a:extLst>
                <a:ext uri="{FF2B5EF4-FFF2-40B4-BE49-F238E27FC236}">
                  <a16:creationId xmlns:a16="http://schemas.microsoft.com/office/drawing/2014/main" id="{A82133AB-C3DE-E2A8-526A-98136FB07F60}"/>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01;p28">
              <a:extLst>
                <a:ext uri="{FF2B5EF4-FFF2-40B4-BE49-F238E27FC236}">
                  <a16:creationId xmlns:a16="http://schemas.microsoft.com/office/drawing/2014/main" id="{24982449-FC3E-1A10-CF51-D0295031AABB}"/>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02;p28">
              <a:extLst>
                <a:ext uri="{FF2B5EF4-FFF2-40B4-BE49-F238E27FC236}">
                  <a16:creationId xmlns:a16="http://schemas.microsoft.com/office/drawing/2014/main" id="{8DB42F38-59B0-79ED-739B-576EE1BF161A}"/>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03;p28">
              <a:extLst>
                <a:ext uri="{FF2B5EF4-FFF2-40B4-BE49-F238E27FC236}">
                  <a16:creationId xmlns:a16="http://schemas.microsoft.com/office/drawing/2014/main" id="{31BD9F51-C5A2-DA08-CB3D-D9B3F06AB939}"/>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04;p28">
              <a:extLst>
                <a:ext uri="{FF2B5EF4-FFF2-40B4-BE49-F238E27FC236}">
                  <a16:creationId xmlns:a16="http://schemas.microsoft.com/office/drawing/2014/main" id="{7D5318D8-4A72-6766-BB16-C2A699CB8BE8}"/>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05;p28">
              <a:extLst>
                <a:ext uri="{FF2B5EF4-FFF2-40B4-BE49-F238E27FC236}">
                  <a16:creationId xmlns:a16="http://schemas.microsoft.com/office/drawing/2014/main" id="{E12E9F4B-0133-0C11-0D36-760FE47C5936}"/>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06;p28">
              <a:extLst>
                <a:ext uri="{FF2B5EF4-FFF2-40B4-BE49-F238E27FC236}">
                  <a16:creationId xmlns:a16="http://schemas.microsoft.com/office/drawing/2014/main" id="{87A7095A-FD3A-4590-F817-FA34087BCCEC}"/>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07;p28">
              <a:extLst>
                <a:ext uri="{FF2B5EF4-FFF2-40B4-BE49-F238E27FC236}">
                  <a16:creationId xmlns:a16="http://schemas.microsoft.com/office/drawing/2014/main" id="{AF63C5ED-9721-B26C-54F3-6A65829D30B8}"/>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08;p28">
              <a:extLst>
                <a:ext uri="{FF2B5EF4-FFF2-40B4-BE49-F238E27FC236}">
                  <a16:creationId xmlns:a16="http://schemas.microsoft.com/office/drawing/2014/main" id="{EE385E3D-2924-2800-E429-9ED0F2833236}"/>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09;p28">
              <a:extLst>
                <a:ext uri="{FF2B5EF4-FFF2-40B4-BE49-F238E27FC236}">
                  <a16:creationId xmlns:a16="http://schemas.microsoft.com/office/drawing/2014/main" id="{2CF5F8A8-E4E0-424F-CAD1-67350B166035}"/>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10;p28">
              <a:extLst>
                <a:ext uri="{FF2B5EF4-FFF2-40B4-BE49-F238E27FC236}">
                  <a16:creationId xmlns:a16="http://schemas.microsoft.com/office/drawing/2014/main" id="{15BC6744-D63E-8E77-7690-82497E10993C}"/>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11;p28">
              <a:extLst>
                <a:ext uri="{FF2B5EF4-FFF2-40B4-BE49-F238E27FC236}">
                  <a16:creationId xmlns:a16="http://schemas.microsoft.com/office/drawing/2014/main" id="{CDC865B9-A236-A00E-8077-290524E96689}"/>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12;p28">
              <a:extLst>
                <a:ext uri="{FF2B5EF4-FFF2-40B4-BE49-F238E27FC236}">
                  <a16:creationId xmlns:a16="http://schemas.microsoft.com/office/drawing/2014/main" id="{ED89E1F0-819B-261E-3C46-35455F1E766A}"/>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13;p28">
              <a:extLst>
                <a:ext uri="{FF2B5EF4-FFF2-40B4-BE49-F238E27FC236}">
                  <a16:creationId xmlns:a16="http://schemas.microsoft.com/office/drawing/2014/main" id="{FA956DA7-E240-0D1B-ED94-4BBD737F3152}"/>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14;p28">
              <a:extLst>
                <a:ext uri="{FF2B5EF4-FFF2-40B4-BE49-F238E27FC236}">
                  <a16:creationId xmlns:a16="http://schemas.microsoft.com/office/drawing/2014/main" id="{6BA8C659-A17D-0FC4-AE65-26CEF1EDAAD6}"/>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15;p28">
              <a:extLst>
                <a:ext uri="{FF2B5EF4-FFF2-40B4-BE49-F238E27FC236}">
                  <a16:creationId xmlns:a16="http://schemas.microsoft.com/office/drawing/2014/main" id="{0B8E7711-9CC4-8A75-BE80-0843B8D3D53D}"/>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16;p28">
              <a:extLst>
                <a:ext uri="{FF2B5EF4-FFF2-40B4-BE49-F238E27FC236}">
                  <a16:creationId xmlns:a16="http://schemas.microsoft.com/office/drawing/2014/main" id="{3D46926C-789E-1547-295D-F826FAFA384E}"/>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17;p28">
              <a:extLst>
                <a:ext uri="{FF2B5EF4-FFF2-40B4-BE49-F238E27FC236}">
                  <a16:creationId xmlns:a16="http://schemas.microsoft.com/office/drawing/2014/main" id="{8F8BBEF8-81B8-83E2-0C89-B345302DD635}"/>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18;p28">
              <a:extLst>
                <a:ext uri="{FF2B5EF4-FFF2-40B4-BE49-F238E27FC236}">
                  <a16:creationId xmlns:a16="http://schemas.microsoft.com/office/drawing/2014/main" id="{19290DC4-CE36-B22E-4CC3-23328A41C0D9}"/>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19;p28">
              <a:extLst>
                <a:ext uri="{FF2B5EF4-FFF2-40B4-BE49-F238E27FC236}">
                  <a16:creationId xmlns:a16="http://schemas.microsoft.com/office/drawing/2014/main" id="{E18C81C5-BE98-7F04-EC3D-9BD9F55F5085}"/>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20;p28">
              <a:extLst>
                <a:ext uri="{FF2B5EF4-FFF2-40B4-BE49-F238E27FC236}">
                  <a16:creationId xmlns:a16="http://schemas.microsoft.com/office/drawing/2014/main" id="{2B886D7F-17EE-1C58-8490-8C6937122900}"/>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21;p28">
              <a:extLst>
                <a:ext uri="{FF2B5EF4-FFF2-40B4-BE49-F238E27FC236}">
                  <a16:creationId xmlns:a16="http://schemas.microsoft.com/office/drawing/2014/main" id="{77C569DB-2E89-2046-CA33-E2F59B15FF0C}"/>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22;p28">
              <a:extLst>
                <a:ext uri="{FF2B5EF4-FFF2-40B4-BE49-F238E27FC236}">
                  <a16:creationId xmlns:a16="http://schemas.microsoft.com/office/drawing/2014/main" id="{FF83491F-BB1E-C5C2-799D-209A95117FFA}"/>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23;p28">
              <a:extLst>
                <a:ext uri="{FF2B5EF4-FFF2-40B4-BE49-F238E27FC236}">
                  <a16:creationId xmlns:a16="http://schemas.microsoft.com/office/drawing/2014/main" id="{9F9BBE12-3100-832E-49E5-93CC248AFFF3}"/>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24;p28">
              <a:extLst>
                <a:ext uri="{FF2B5EF4-FFF2-40B4-BE49-F238E27FC236}">
                  <a16:creationId xmlns:a16="http://schemas.microsoft.com/office/drawing/2014/main" id="{08389BB1-41D3-1D9D-DB61-61FEDC9C1226}"/>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25;p28">
              <a:extLst>
                <a:ext uri="{FF2B5EF4-FFF2-40B4-BE49-F238E27FC236}">
                  <a16:creationId xmlns:a16="http://schemas.microsoft.com/office/drawing/2014/main" id="{4DEC36E1-34E3-5018-4BF5-077C276C5F77}"/>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26;p28">
              <a:extLst>
                <a:ext uri="{FF2B5EF4-FFF2-40B4-BE49-F238E27FC236}">
                  <a16:creationId xmlns:a16="http://schemas.microsoft.com/office/drawing/2014/main" id="{BAFDBB62-66F5-8B3C-3BA6-7657EF8B4BD1}"/>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7;p28">
              <a:extLst>
                <a:ext uri="{FF2B5EF4-FFF2-40B4-BE49-F238E27FC236}">
                  <a16:creationId xmlns:a16="http://schemas.microsoft.com/office/drawing/2014/main" id="{4500F214-9ACD-92B3-A877-34067D0DA5D1}"/>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28;p28">
              <a:extLst>
                <a:ext uri="{FF2B5EF4-FFF2-40B4-BE49-F238E27FC236}">
                  <a16:creationId xmlns:a16="http://schemas.microsoft.com/office/drawing/2014/main" id="{E903A247-6BCF-4A91-DC15-0D886AC30FF0}"/>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29;p28">
              <a:extLst>
                <a:ext uri="{FF2B5EF4-FFF2-40B4-BE49-F238E27FC236}">
                  <a16:creationId xmlns:a16="http://schemas.microsoft.com/office/drawing/2014/main" id="{8E5505CA-2B01-16A6-A230-193ACA21476C}"/>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30;p28">
              <a:extLst>
                <a:ext uri="{FF2B5EF4-FFF2-40B4-BE49-F238E27FC236}">
                  <a16:creationId xmlns:a16="http://schemas.microsoft.com/office/drawing/2014/main" id="{123403D9-9DA6-8F7E-F031-11071702DEAD}"/>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31;p28">
              <a:extLst>
                <a:ext uri="{FF2B5EF4-FFF2-40B4-BE49-F238E27FC236}">
                  <a16:creationId xmlns:a16="http://schemas.microsoft.com/office/drawing/2014/main" id="{26E28D18-61E1-D5FE-407A-FCA186369048}"/>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32;p28">
              <a:extLst>
                <a:ext uri="{FF2B5EF4-FFF2-40B4-BE49-F238E27FC236}">
                  <a16:creationId xmlns:a16="http://schemas.microsoft.com/office/drawing/2014/main" id="{FA7E8580-74BD-99CA-7C36-95E8B8DA3384}"/>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33;p28">
              <a:extLst>
                <a:ext uri="{FF2B5EF4-FFF2-40B4-BE49-F238E27FC236}">
                  <a16:creationId xmlns:a16="http://schemas.microsoft.com/office/drawing/2014/main" id="{8152FCDA-AE25-7000-7791-2F1822BB49B1}"/>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34;p28">
              <a:extLst>
                <a:ext uri="{FF2B5EF4-FFF2-40B4-BE49-F238E27FC236}">
                  <a16:creationId xmlns:a16="http://schemas.microsoft.com/office/drawing/2014/main" id="{11297F48-C02E-9C0A-2604-2B2EE181F8DD}"/>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35;p28">
              <a:extLst>
                <a:ext uri="{FF2B5EF4-FFF2-40B4-BE49-F238E27FC236}">
                  <a16:creationId xmlns:a16="http://schemas.microsoft.com/office/drawing/2014/main" id="{7D2CC0CB-60DF-69B3-8FC2-579F402C4DFE}"/>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36;p28">
              <a:extLst>
                <a:ext uri="{FF2B5EF4-FFF2-40B4-BE49-F238E27FC236}">
                  <a16:creationId xmlns:a16="http://schemas.microsoft.com/office/drawing/2014/main" id="{973F8CF2-49AB-7EED-5913-E98D733C75A6}"/>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37;p28">
              <a:extLst>
                <a:ext uri="{FF2B5EF4-FFF2-40B4-BE49-F238E27FC236}">
                  <a16:creationId xmlns:a16="http://schemas.microsoft.com/office/drawing/2014/main" id="{CCA90114-7B0A-1501-0D4C-3B8BF50889B9}"/>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38;p28">
              <a:extLst>
                <a:ext uri="{FF2B5EF4-FFF2-40B4-BE49-F238E27FC236}">
                  <a16:creationId xmlns:a16="http://schemas.microsoft.com/office/drawing/2014/main" id="{872162C9-CF06-43F7-3008-1A4C44E99D89}"/>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39;p28">
              <a:extLst>
                <a:ext uri="{FF2B5EF4-FFF2-40B4-BE49-F238E27FC236}">
                  <a16:creationId xmlns:a16="http://schemas.microsoft.com/office/drawing/2014/main" id="{BAEB0C52-2567-7987-3FB2-2E9BE056F051}"/>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40;p28">
              <a:extLst>
                <a:ext uri="{FF2B5EF4-FFF2-40B4-BE49-F238E27FC236}">
                  <a16:creationId xmlns:a16="http://schemas.microsoft.com/office/drawing/2014/main" id="{22576AC6-7175-3C1E-1794-D3CFA23EC8A5}"/>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41;p28">
              <a:extLst>
                <a:ext uri="{FF2B5EF4-FFF2-40B4-BE49-F238E27FC236}">
                  <a16:creationId xmlns:a16="http://schemas.microsoft.com/office/drawing/2014/main" id="{1E39EE18-E560-2C62-D41E-F02C92FC6E99}"/>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42;p28">
              <a:extLst>
                <a:ext uri="{FF2B5EF4-FFF2-40B4-BE49-F238E27FC236}">
                  <a16:creationId xmlns:a16="http://schemas.microsoft.com/office/drawing/2014/main" id="{442F211A-EE1C-3157-D9AB-72A31C324B07}"/>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43;p28">
              <a:extLst>
                <a:ext uri="{FF2B5EF4-FFF2-40B4-BE49-F238E27FC236}">
                  <a16:creationId xmlns:a16="http://schemas.microsoft.com/office/drawing/2014/main" id="{C9E40247-BAFA-F7E3-B524-CA9277DF59DD}"/>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44;p28">
              <a:extLst>
                <a:ext uri="{FF2B5EF4-FFF2-40B4-BE49-F238E27FC236}">
                  <a16:creationId xmlns:a16="http://schemas.microsoft.com/office/drawing/2014/main" id="{D8AB6E8B-EF95-56B2-F721-4E61E86B32D1}"/>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45;p28">
              <a:extLst>
                <a:ext uri="{FF2B5EF4-FFF2-40B4-BE49-F238E27FC236}">
                  <a16:creationId xmlns:a16="http://schemas.microsoft.com/office/drawing/2014/main" id="{AE263D96-0EE0-68BC-C428-45573D618C95}"/>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46;p28">
              <a:extLst>
                <a:ext uri="{FF2B5EF4-FFF2-40B4-BE49-F238E27FC236}">
                  <a16:creationId xmlns:a16="http://schemas.microsoft.com/office/drawing/2014/main" id="{BE2CF7BB-7064-B887-8083-2058CFE58489}"/>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47;p28">
              <a:extLst>
                <a:ext uri="{FF2B5EF4-FFF2-40B4-BE49-F238E27FC236}">
                  <a16:creationId xmlns:a16="http://schemas.microsoft.com/office/drawing/2014/main" id="{D2F4B682-6282-9BE2-53DF-619E4864645F}"/>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48;p28">
              <a:extLst>
                <a:ext uri="{FF2B5EF4-FFF2-40B4-BE49-F238E27FC236}">
                  <a16:creationId xmlns:a16="http://schemas.microsoft.com/office/drawing/2014/main" id="{347CBC4D-9CE8-A038-A3FB-F531BC103E20}"/>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49;p28">
              <a:extLst>
                <a:ext uri="{FF2B5EF4-FFF2-40B4-BE49-F238E27FC236}">
                  <a16:creationId xmlns:a16="http://schemas.microsoft.com/office/drawing/2014/main" id="{F3657D70-17E7-DBB8-1A9E-A36053FB98C4}"/>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50;p28">
              <a:extLst>
                <a:ext uri="{FF2B5EF4-FFF2-40B4-BE49-F238E27FC236}">
                  <a16:creationId xmlns:a16="http://schemas.microsoft.com/office/drawing/2014/main" id="{4792EE3A-CD0B-EECC-943C-BEEDFAD53487}"/>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51;p28">
              <a:extLst>
                <a:ext uri="{FF2B5EF4-FFF2-40B4-BE49-F238E27FC236}">
                  <a16:creationId xmlns:a16="http://schemas.microsoft.com/office/drawing/2014/main" id="{F26A7F82-7F0C-0704-DBED-D928C2A9815D}"/>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52;p28">
              <a:extLst>
                <a:ext uri="{FF2B5EF4-FFF2-40B4-BE49-F238E27FC236}">
                  <a16:creationId xmlns:a16="http://schemas.microsoft.com/office/drawing/2014/main" id="{FB513EEF-5293-FCBC-1803-C5038855E06D}"/>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53;p28">
              <a:extLst>
                <a:ext uri="{FF2B5EF4-FFF2-40B4-BE49-F238E27FC236}">
                  <a16:creationId xmlns:a16="http://schemas.microsoft.com/office/drawing/2014/main" id="{6936BBBF-3C51-DF41-1461-4E88AFE792B0}"/>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54;p28">
              <a:extLst>
                <a:ext uri="{FF2B5EF4-FFF2-40B4-BE49-F238E27FC236}">
                  <a16:creationId xmlns:a16="http://schemas.microsoft.com/office/drawing/2014/main" id="{975822FD-2403-BF17-45E6-48E7D89F62EB}"/>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55;p28">
              <a:extLst>
                <a:ext uri="{FF2B5EF4-FFF2-40B4-BE49-F238E27FC236}">
                  <a16:creationId xmlns:a16="http://schemas.microsoft.com/office/drawing/2014/main" id="{18074269-85B7-DD07-5072-3C7B70D81C89}"/>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56;p28">
              <a:extLst>
                <a:ext uri="{FF2B5EF4-FFF2-40B4-BE49-F238E27FC236}">
                  <a16:creationId xmlns:a16="http://schemas.microsoft.com/office/drawing/2014/main" id="{E862369D-F5E2-2B19-259A-309FAA3E8E26}"/>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57;p28">
              <a:extLst>
                <a:ext uri="{FF2B5EF4-FFF2-40B4-BE49-F238E27FC236}">
                  <a16:creationId xmlns:a16="http://schemas.microsoft.com/office/drawing/2014/main" id="{A3B7DA9F-2093-B935-79F8-7EB08C8CF39A}"/>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58;p28">
              <a:extLst>
                <a:ext uri="{FF2B5EF4-FFF2-40B4-BE49-F238E27FC236}">
                  <a16:creationId xmlns:a16="http://schemas.microsoft.com/office/drawing/2014/main" id="{D1EB3E49-A61F-4FD1-D8CE-0F4D4BD5DFCF}"/>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59;p28">
              <a:extLst>
                <a:ext uri="{FF2B5EF4-FFF2-40B4-BE49-F238E27FC236}">
                  <a16:creationId xmlns:a16="http://schemas.microsoft.com/office/drawing/2014/main" id="{F5CFC540-C95F-62D3-62E7-AA2A5303018F}"/>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60;p28">
              <a:extLst>
                <a:ext uri="{FF2B5EF4-FFF2-40B4-BE49-F238E27FC236}">
                  <a16:creationId xmlns:a16="http://schemas.microsoft.com/office/drawing/2014/main" id="{0E19ADF7-40CA-3C48-D4BE-A36B85C90C95}"/>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61;p28">
              <a:extLst>
                <a:ext uri="{FF2B5EF4-FFF2-40B4-BE49-F238E27FC236}">
                  <a16:creationId xmlns:a16="http://schemas.microsoft.com/office/drawing/2014/main" id="{59238AD5-DB72-50D7-69B1-121F3340EB41}"/>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62;p28">
              <a:extLst>
                <a:ext uri="{FF2B5EF4-FFF2-40B4-BE49-F238E27FC236}">
                  <a16:creationId xmlns:a16="http://schemas.microsoft.com/office/drawing/2014/main" id="{10395F88-E8C2-DB73-C60D-D7C2E791F8DB}"/>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63;p28">
              <a:extLst>
                <a:ext uri="{FF2B5EF4-FFF2-40B4-BE49-F238E27FC236}">
                  <a16:creationId xmlns:a16="http://schemas.microsoft.com/office/drawing/2014/main" id="{934E44EF-82BD-9431-A178-B3F96ADA42B3}"/>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64;p28">
              <a:extLst>
                <a:ext uri="{FF2B5EF4-FFF2-40B4-BE49-F238E27FC236}">
                  <a16:creationId xmlns:a16="http://schemas.microsoft.com/office/drawing/2014/main" id="{98E41284-7CEE-1A24-34EE-E60933C3198F}"/>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65;p28">
              <a:extLst>
                <a:ext uri="{FF2B5EF4-FFF2-40B4-BE49-F238E27FC236}">
                  <a16:creationId xmlns:a16="http://schemas.microsoft.com/office/drawing/2014/main" id="{DD6BBB54-49CD-4334-8227-D85EDB4891EE}"/>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66;p28">
              <a:extLst>
                <a:ext uri="{FF2B5EF4-FFF2-40B4-BE49-F238E27FC236}">
                  <a16:creationId xmlns:a16="http://schemas.microsoft.com/office/drawing/2014/main" id="{95FFD872-5EAE-D572-B3C6-DE398D54E779}"/>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67;p28">
              <a:extLst>
                <a:ext uri="{FF2B5EF4-FFF2-40B4-BE49-F238E27FC236}">
                  <a16:creationId xmlns:a16="http://schemas.microsoft.com/office/drawing/2014/main" id="{5A0C1B2E-95EB-6EC9-7E0C-29DFA69EED11}"/>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68;p28">
              <a:extLst>
                <a:ext uri="{FF2B5EF4-FFF2-40B4-BE49-F238E27FC236}">
                  <a16:creationId xmlns:a16="http://schemas.microsoft.com/office/drawing/2014/main" id="{9F2DA158-2549-D7D4-8F70-A1776FEE50BD}"/>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69;p28">
              <a:extLst>
                <a:ext uri="{FF2B5EF4-FFF2-40B4-BE49-F238E27FC236}">
                  <a16:creationId xmlns:a16="http://schemas.microsoft.com/office/drawing/2014/main" id="{B9F1B32F-B64F-2E64-325B-FDA9C0DB93F7}"/>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70;p28">
              <a:extLst>
                <a:ext uri="{FF2B5EF4-FFF2-40B4-BE49-F238E27FC236}">
                  <a16:creationId xmlns:a16="http://schemas.microsoft.com/office/drawing/2014/main" id="{4095573B-064C-B1C7-7426-E2C46C1E7F3C}"/>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71;p28">
              <a:extLst>
                <a:ext uri="{FF2B5EF4-FFF2-40B4-BE49-F238E27FC236}">
                  <a16:creationId xmlns:a16="http://schemas.microsoft.com/office/drawing/2014/main" id="{C2004EE7-B460-1D24-A989-6C1081D7278A}"/>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72;p28">
              <a:extLst>
                <a:ext uri="{FF2B5EF4-FFF2-40B4-BE49-F238E27FC236}">
                  <a16:creationId xmlns:a16="http://schemas.microsoft.com/office/drawing/2014/main" id="{6263BF17-9BBB-4934-D667-97102FD64DBF}"/>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73;p28">
              <a:extLst>
                <a:ext uri="{FF2B5EF4-FFF2-40B4-BE49-F238E27FC236}">
                  <a16:creationId xmlns:a16="http://schemas.microsoft.com/office/drawing/2014/main" id="{FCEC6838-A366-538D-966E-CF1B709872C1}"/>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74;p28">
              <a:extLst>
                <a:ext uri="{FF2B5EF4-FFF2-40B4-BE49-F238E27FC236}">
                  <a16:creationId xmlns:a16="http://schemas.microsoft.com/office/drawing/2014/main" id="{C5F34EBD-24FC-6E57-ACB1-17817DF55813}"/>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75;p28">
              <a:extLst>
                <a:ext uri="{FF2B5EF4-FFF2-40B4-BE49-F238E27FC236}">
                  <a16:creationId xmlns:a16="http://schemas.microsoft.com/office/drawing/2014/main" id="{9EF9C87E-56F9-DE51-9044-BCA3441AD72F}"/>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76;p28">
              <a:extLst>
                <a:ext uri="{FF2B5EF4-FFF2-40B4-BE49-F238E27FC236}">
                  <a16:creationId xmlns:a16="http://schemas.microsoft.com/office/drawing/2014/main" id="{0B029056-6C6F-E319-53EF-BAF54D6B4540}"/>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77;p28">
              <a:extLst>
                <a:ext uri="{FF2B5EF4-FFF2-40B4-BE49-F238E27FC236}">
                  <a16:creationId xmlns:a16="http://schemas.microsoft.com/office/drawing/2014/main" id="{7F3D08B8-50EB-1961-4C09-A32599BA57DE}"/>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78;p28">
              <a:extLst>
                <a:ext uri="{FF2B5EF4-FFF2-40B4-BE49-F238E27FC236}">
                  <a16:creationId xmlns:a16="http://schemas.microsoft.com/office/drawing/2014/main" id="{251C1B89-2179-93D2-E945-E25B3F36B56A}"/>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479;p28">
              <a:extLst>
                <a:ext uri="{FF2B5EF4-FFF2-40B4-BE49-F238E27FC236}">
                  <a16:creationId xmlns:a16="http://schemas.microsoft.com/office/drawing/2014/main" id="{D2EC581C-8343-C8FE-FA51-4CF31514457E}"/>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480;p28">
              <a:extLst>
                <a:ext uri="{FF2B5EF4-FFF2-40B4-BE49-F238E27FC236}">
                  <a16:creationId xmlns:a16="http://schemas.microsoft.com/office/drawing/2014/main" id="{BB5A3035-03E9-84BC-62B1-3201C1E1D9AE}"/>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481;p28">
              <a:extLst>
                <a:ext uri="{FF2B5EF4-FFF2-40B4-BE49-F238E27FC236}">
                  <a16:creationId xmlns:a16="http://schemas.microsoft.com/office/drawing/2014/main" id="{4646CA98-95AB-F489-4188-270180919173}"/>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482;p28">
              <a:extLst>
                <a:ext uri="{FF2B5EF4-FFF2-40B4-BE49-F238E27FC236}">
                  <a16:creationId xmlns:a16="http://schemas.microsoft.com/office/drawing/2014/main" id="{6839E8AC-9E2B-1CD5-1AC4-4AAA5F542364}"/>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483;p28">
              <a:extLst>
                <a:ext uri="{FF2B5EF4-FFF2-40B4-BE49-F238E27FC236}">
                  <a16:creationId xmlns:a16="http://schemas.microsoft.com/office/drawing/2014/main" id="{6D3F07BD-DB5C-48C6-C5C1-63538AE30509}"/>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484;p28">
              <a:extLst>
                <a:ext uri="{FF2B5EF4-FFF2-40B4-BE49-F238E27FC236}">
                  <a16:creationId xmlns:a16="http://schemas.microsoft.com/office/drawing/2014/main" id="{9CE967AD-772D-05A1-5DA9-EA4E021D383B}"/>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485;p28">
              <a:extLst>
                <a:ext uri="{FF2B5EF4-FFF2-40B4-BE49-F238E27FC236}">
                  <a16:creationId xmlns:a16="http://schemas.microsoft.com/office/drawing/2014/main" id="{363724C2-8E71-1141-9F2E-B7EEFA8FDECF}"/>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486;p28">
              <a:extLst>
                <a:ext uri="{FF2B5EF4-FFF2-40B4-BE49-F238E27FC236}">
                  <a16:creationId xmlns:a16="http://schemas.microsoft.com/office/drawing/2014/main" id="{F435E418-103A-5329-4BD6-57B87C36EBA4}"/>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487;p28">
              <a:extLst>
                <a:ext uri="{FF2B5EF4-FFF2-40B4-BE49-F238E27FC236}">
                  <a16:creationId xmlns:a16="http://schemas.microsoft.com/office/drawing/2014/main" id="{656CD803-3C65-BF7F-FD29-3A5FB2133385}"/>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488;p28">
              <a:extLst>
                <a:ext uri="{FF2B5EF4-FFF2-40B4-BE49-F238E27FC236}">
                  <a16:creationId xmlns:a16="http://schemas.microsoft.com/office/drawing/2014/main" id="{D72C31B6-BAA6-0904-27DD-5F0A68D24F0D}"/>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489;p28">
              <a:extLst>
                <a:ext uri="{FF2B5EF4-FFF2-40B4-BE49-F238E27FC236}">
                  <a16:creationId xmlns:a16="http://schemas.microsoft.com/office/drawing/2014/main" id="{D956FFC0-9332-7CAD-79A9-2EACF240B88E}"/>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490;p28">
              <a:extLst>
                <a:ext uri="{FF2B5EF4-FFF2-40B4-BE49-F238E27FC236}">
                  <a16:creationId xmlns:a16="http://schemas.microsoft.com/office/drawing/2014/main" id="{D598F161-09B7-0C92-4203-DD18441E0C3C}"/>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491;p28">
              <a:extLst>
                <a:ext uri="{FF2B5EF4-FFF2-40B4-BE49-F238E27FC236}">
                  <a16:creationId xmlns:a16="http://schemas.microsoft.com/office/drawing/2014/main" id="{49988F56-FB83-5CB1-ADF9-0CC2A20C69E7}"/>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492;p28">
              <a:extLst>
                <a:ext uri="{FF2B5EF4-FFF2-40B4-BE49-F238E27FC236}">
                  <a16:creationId xmlns:a16="http://schemas.microsoft.com/office/drawing/2014/main" id="{685B5FE3-CA25-9F52-D8D5-EBDF5383FE2A}"/>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493;p28">
              <a:extLst>
                <a:ext uri="{FF2B5EF4-FFF2-40B4-BE49-F238E27FC236}">
                  <a16:creationId xmlns:a16="http://schemas.microsoft.com/office/drawing/2014/main" id="{5CD7247B-2E6A-7332-1831-3DC5E9E06854}"/>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494;p28">
              <a:extLst>
                <a:ext uri="{FF2B5EF4-FFF2-40B4-BE49-F238E27FC236}">
                  <a16:creationId xmlns:a16="http://schemas.microsoft.com/office/drawing/2014/main" id="{875E9E9E-1412-4BE3-5977-FFE23012D111}"/>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3BADFE0-BE2C-F5B3-F05F-3D09D924168A}"/>
              </a:ext>
            </a:extLst>
          </p:cNvPr>
          <p:cNvSpPr txBox="1"/>
          <p:nvPr/>
        </p:nvSpPr>
        <p:spPr>
          <a:xfrm>
            <a:off x="8452894" y="4720804"/>
            <a:ext cx="614906" cy="307777"/>
          </a:xfrm>
          <a:prstGeom prst="rect">
            <a:avLst/>
          </a:prstGeom>
          <a:noFill/>
        </p:spPr>
        <p:txBody>
          <a:bodyPr wrap="square" rtlCol="0">
            <a:spAutoFit/>
          </a:bodyPr>
          <a:lstStyle/>
          <a:p>
            <a:r>
              <a:rPr lang="en-US" dirty="0"/>
              <a:t>17</a:t>
            </a:r>
          </a:p>
        </p:txBody>
      </p:sp>
    </p:spTree>
    <p:extLst>
      <p:ext uri="{BB962C8B-B14F-4D97-AF65-F5344CB8AC3E}">
        <p14:creationId xmlns:p14="http://schemas.microsoft.com/office/powerpoint/2010/main" val="2700386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A24501-EBB9-AF3D-597D-33F8E844E9EF}"/>
              </a:ext>
            </a:extLst>
          </p:cNvPr>
          <p:cNvPicPr>
            <a:picLocks noChangeAspect="1"/>
          </p:cNvPicPr>
          <p:nvPr/>
        </p:nvPicPr>
        <p:blipFill>
          <a:blip r:embed="rId3"/>
          <a:stretch>
            <a:fillRect/>
          </a:stretch>
        </p:blipFill>
        <p:spPr>
          <a:xfrm>
            <a:off x="890016" y="573024"/>
            <a:ext cx="7301484" cy="3998976"/>
          </a:xfrm>
          <a:prstGeom prst="rect">
            <a:avLst/>
          </a:prstGeom>
        </p:spPr>
      </p:pic>
      <p:sp>
        <p:nvSpPr>
          <p:cNvPr id="2" name="TextBox 1">
            <a:extLst>
              <a:ext uri="{FF2B5EF4-FFF2-40B4-BE49-F238E27FC236}">
                <a16:creationId xmlns:a16="http://schemas.microsoft.com/office/drawing/2014/main" id="{733026BF-FEE0-F9E4-E809-02E75B2135DF}"/>
              </a:ext>
            </a:extLst>
          </p:cNvPr>
          <p:cNvSpPr txBox="1"/>
          <p:nvPr/>
        </p:nvSpPr>
        <p:spPr>
          <a:xfrm>
            <a:off x="8452894" y="4720804"/>
            <a:ext cx="545633" cy="307777"/>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77078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362FB8-A6F9-9600-4473-FFE35F413B28}"/>
              </a:ext>
            </a:extLst>
          </p:cNvPr>
          <p:cNvSpPr txBox="1"/>
          <p:nvPr/>
        </p:nvSpPr>
        <p:spPr>
          <a:xfrm>
            <a:off x="4942131" y="671001"/>
            <a:ext cx="4201869" cy="830997"/>
          </a:xfrm>
          <a:prstGeom prst="rect">
            <a:avLst/>
          </a:prstGeom>
          <a:noFill/>
        </p:spPr>
        <p:txBody>
          <a:bodyPr wrap="square">
            <a:spAutoFit/>
          </a:bodyPr>
          <a:lstStyle/>
          <a:p>
            <a:r>
              <a:rPr lang="en-US" sz="2400" b="1" dirty="0"/>
              <a:t>Traditional 3-tier application architecture</a:t>
            </a:r>
          </a:p>
        </p:txBody>
      </p:sp>
      <p:pic>
        <p:nvPicPr>
          <p:cNvPr id="7" name="Picture 6">
            <a:extLst>
              <a:ext uri="{FF2B5EF4-FFF2-40B4-BE49-F238E27FC236}">
                <a16:creationId xmlns:a16="http://schemas.microsoft.com/office/drawing/2014/main" id="{746B1FFC-1807-92E7-BAFA-954119570C98}"/>
              </a:ext>
            </a:extLst>
          </p:cNvPr>
          <p:cNvPicPr>
            <a:picLocks noChangeAspect="1"/>
          </p:cNvPicPr>
          <p:nvPr/>
        </p:nvPicPr>
        <p:blipFill>
          <a:blip r:embed="rId3"/>
          <a:stretch>
            <a:fillRect/>
          </a:stretch>
        </p:blipFill>
        <p:spPr>
          <a:xfrm>
            <a:off x="573024" y="671002"/>
            <a:ext cx="4201869" cy="3925382"/>
          </a:xfrm>
          <a:prstGeom prst="rect">
            <a:avLst/>
          </a:prstGeom>
        </p:spPr>
      </p:pic>
      <p:sp>
        <p:nvSpPr>
          <p:cNvPr id="2" name="TextBox 1">
            <a:extLst>
              <a:ext uri="{FF2B5EF4-FFF2-40B4-BE49-F238E27FC236}">
                <a16:creationId xmlns:a16="http://schemas.microsoft.com/office/drawing/2014/main" id="{B783C686-C6F7-E5AA-15D0-9D9B23CEC8CD}"/>
              </a:ext>
            </a:extLst>
          </p:cNvPr>
          <p:cNvSpPr txBox="1"/>
          <p:nvPr/>
        </p:nvSpPr>
        <p:spPr>
          <a:xfrm>
            <a:off x="8452894" y="4720804"/>
            <a:ext cx="517924" cy="307777"/>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363635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69C26F-BF1F-3A63-D407-F5461CC269BC}"/>
              </a:ext>
            </a:extLst>
          </p:cNvPr>
          <p:cNvPicPr>
            <a:picLocks noChangeAspect="1"/>
          </p:cNvPicPr>
          <p:nvPr/>
        </p:nvPicPr>
        <p:blipFill>
          <a:blip r:embed="rId3"/>
          <a:stretch>
            <a:fillRect/>
          </a:stretch>
        </p:blipFill>
        <p:spPr>
          <a:xfrm>
            <a:off x="6767401" y="-2289717"/>
            <a:ext cx="2376599" cy="6511382"/>
          </a:xfrm>
          <a:prstGeom prst="rect">
            <a:avLst/>
          </a:prstGeom>
        </p:spPr>
      </p:pic>
      <p:pic>
        <p:nvPicPr>
          <p:cNvPr id="9" name="Picture 8">
            <a:extLst>
              <a:ext uri="{FF2B5EF4-FFF2-40B4-BE49-F238E27FC236}">
                <a16:creationId xmlns:a16="http://schemas.microsoft.com/office/drawing/2014/main" id="{F3F1A5FC-1A0D-6398-4986-363CCBE5BFF9}"/>
              </a:ext>
            </a:extLst>
          </p:cNvPr>
          <p:cNvPicPr>
            <a:picLocks noChangeAspect="1"/>
          </p:cNvPicPr>
          <p:nvPr/>
        </p:nvPicPr>
        <p:blipFill>
          <a:blip r:embed="rId4"/>
          <a:stretch>
            <a:fillRect/>
          </a:stretch>
        </p:blipFill>
        <p:spPr>
          <a:xfrm>
            <a:off x="986415" y="483324"/>
            <a:ext cx="5712947" cy="4176851"/>
          </a:xfrm>
          <a:prstGeom prst="rect">
            <a:avLst/>
          </a:prstGeom>
        </p:spPr>
      </p:pic>
      <p:sp>
        <p:nvSpPr>
          <p:cNvPr id="2" name="TextBox 1">
            <a:extLst>
              <a:ext uri="{FF2B5EF4-FFF2-40B4-BE49-F238E27FC236}">
                <a16:creationId xmlns:a16="http://schemas.microsoft.com/office/drawing/2014/main" id="{93948084-8AA3-1BE5-A5DA-AA3901C5F3F0}"/>
              </a:ext>
            </a:extLst>
          </p:cNvPr>
          <p:cNvSpPr txBox="1"/>
          <p:nvPr/>
        </p:nvSpPr>
        <p:spPr>
          <a:xfrm>
            <a:off x="8452894" y="4720804"/>
            <a:ext cx="552561" cy="307777"/>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400301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713171" y="2149400"/>
            <a:ext cx="4306500" cy="198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presentation dives into the pivotal framework governing on application architecture. The architecture serves as the backbone, orchestrating seamless functionality, scalability, and resilience.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discuss about , uses, benefits , types, disadvantages and so on about application architecture.</a:t>
            </a:r>
          </a:p>
        </p:txBody>
      </p:sp>
      <p:sp>
        <p:nvSpPr>
          <p:cNvPr id="1213" name="Google Shape;1213;p27"/>
          <p:cNvSpPr txBox="1">
            <a:spLocks noGrp="1"/>
          </p:cNvSpPr>
          <p:nvPr>
            <p:ph type="title"/>
          </p:nvPr>
        </p:nvSpPr>
        <p:spPr>
          <a:xfrm>
            <a:off x="505407" y="1285450"/>
            <a:ext cx="4306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Executive summary</a:t>
            </a:r>
            <a:endParaRPr dirty="0"/>
          </a:p>
        </p:txBody>
      </p:sp>
      <p:pic>
        <p:nvPicPr>
          <p:cNvPr id="1214" name="Google Shape;1214;p27"/>
          <p:cNvPicPr preferRelativeResize="0">
            <a:picLocks noGrp="1"/>
          </p:cNvPicPr>
          <p:nvPr>
            <p:ph type="pic" idx="2"/>
          </p:nvPr>
        </p:nvPicPr>
        <p:blipFill rotWithShape="1">
          <a:blip r:embed="rId3">
            <a:alphaModFix/>
          </a:blip>
          <a:srcRect l="27151" r="27146"/>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5BC9C15-C5D1-E637-B25B-A6847104A52D}"/>
              </a:ext>
            </a:extLst>
          </p:cNvPr>
          <p:cNvSpPr txBox="1"/>
          <p:nvPr/>
        </p:nvSpPr>
        <p:spPr>
          <a:xfrm>
            <a:off x="8452894" y="4720804"/>
            <a:ext cx="329403" cy="307777"/>
          </a:xfrm>
          <a:prstGeom prst="rect">
            <a:avLst/>
          </a:prstGeom>
          <a:noFill/>
        </p:spPr>
        <p:txBody>
          <a:bodyPr wrap="square" rtlCol="0">
            <a:spAutoFit/>
          </a:bodyPr>
          <a:lstStyle/>
          <a:p>
            <a:r>
              <a:rPr lang="en-US"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6E5468-2F63-E878-693D-8DB24F648D12}"/>
              </a:ext>
            </a:extLst>
          </p:cNvPr>
          <p:cNvPicPr>
            <a:picLocks noChangeAspect="1"/>
          </p:cNvPicPr>
          <p:nvPr/>
        </p:nvPicPr>
        <p:blipFill>
          <a:blip r:embed="rId3"/>
          <a:stretch>
            <a:fillRect/>
          </a:stretch>
        </p:blipFill>
        <p:spPr>
          <a:xfrm>
            <a:off x="1100254" y="538952"/>
            <a:ext cx="7389541" cy="4065596"/>
          </a:xfrm>
          <a:prstGeom prst="rect">
            <a:avLst/>
          </a:prstGeom>
        </p:spPr>
      </p:pic>
      <p:sp>
        <p:nvSpPr>
          <p:cNvPr id="2" name="TextBox 1">
            <a:extLst>
              <a:ext uri="{FF2B5EF4-FFF2-40B4-BE49-F238E27FC236}">
                <a16:creationId xmlns:a16="http://schemas.microsoft.com/office/drawing/2014/main" id="{225DFD99-7F51-E9F7-0A82-2E10D91E3A5A}"/>
              </a:ext>
            </a:extLst>
          </p:cNvPr>
          <p:cNvSpPr txBox="1"/>
          <p:nvPr/>
        </p:nvSpPr>
        <p:spPr>
          <a:xfrm>
            <a:off x="8452894" y="4720804"/>
            <a:ext cx="538706" cy="307777"/>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2190431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00BA94-7E88-3C12-F808-43928944050B}"/>
              </a:ext>
            </a:extLst>
          </p:cNvPr>
          <p:cNvPicPr>
            <a:picLocks noChangeAspect="1"/>
          </p:cNvPicPr>
          <p:nvPr/>
        </p:nvPicPr>
        <p:blipFill>
          <a:blip r:embed="rId3"/>
          <a:stretch>
            <a:fillRect/>
          </a:stretch>
        </p:blipFill>
        <p:spPr>
          <a:xfrm>
            <a:off x="892098" y="749756"/>
            <a:ext cx="7501053" cy="2960046"/>
          </a:xfrm>
          <a:prstGeom prst="rect">
            <a:avLst/>
          </a:prstGeom>
        </p:spPr>
      </p:pic>
      <p:sp>
        <p:nvSpPr>
          <p:cNvPr id="6" name="TextBox 5">
            <a:extLst>
              <a:ext uri="{FF2B5EF4-FFF2-40B4-BE49-F238E27FC236}">
                <a16:creationId xmlns:a16="http://schemas.microsoft.com/office/drawing/2014/main" id="{7527F036-8611-E411-250E-D45093C4F441}"/>
              </a:ext>
            </a:extLst>
          </p:cNvPr>
          <p:cNvSpPr txBox="1"/>
          <p:nvPr/>
        </p:nvSpPr>
        <p:spPr>
          <a:xfrm>
            <a:off x="2981093" y="4044176"/>
            <a:ext cx="2222809" cy="307777"/>
          </a:xfrm>
          <a:prstGeom prst="rect">
            <a:avLst/>
          </a:prstGeom>
          <a:noFill/>
        </p:spPr>
        <p:txBody>
          <a:bodyPr wrap="square" rtlCol="0">
            <a:spAutoFit/>
          </a:bodyPr>
          <a:lstStyle/>
          <a:p>
            <a:r>
              <a:rPr lang="en-US" dirty="0"/>
              <a:t>Cloud Native Architecture</a:t>
            </a:r>
          </a:p>
        </p:txBody>
      </p:sp>
      <p:sp>
        <p:nvSpPr>
          <p:cNvPr id="2" name="TextBox 1">
            <a:extLst>
              <a:ext uri="{FF2B5EF4-FFF2-40B4-BE49-F238E27FC236}">
                <a16:creationId xmlns:a16="http://schemas.microsoft.com/office/drawing/2014/main" id="{03726DBC-4266-DB14-EE69-92E413F42E5D}"/>
              </a:ext>
            </a:extLst>
          </p:cNvPr>
          <p:cNvSpPr txBox="1"/>
          <p:nvPr/>
        </p:nvSpPr>
        <p:spPr>
          <a:xfrm>
            <a:off x="8452894" y="4720804"/>
            <a:ext cx="427870" cy="307777"/>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3079021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3C4F1B-7735-27D3-B2DF-F94B1B19AE26}"/>
              </a:ext>
            </a:extLst>
          </p:cNvPr>
          <p:cNvPicPr>
            <a:picLocks noChangeAspect="1"/>
          </p:cNvPicPr>
          <p:nvPr/>
        </p:nvPicPr>
        <p:blipFill>
          <a:blip r:embed="rId3"/>
          <a:stretch>
            <a:fillRect/>
          </a:stretch>
        </p:blipFill>
        <p:spPr>
          <a:xfrm>
            <a:off x="609600" y="928044"/>
            <a:ext cx="7924800" cy="1860437"/>
          </a:xfrm>
          <a:prstGeom prst="rect">
            <a:avLst/>
          </a:prstGeom>
        </p:spPr>
      </p:pic>
      <p:sp>
        <p:nvSpPr>
          <p:cNvPr id="2" name="TextBox 1">
            <a:extLst>
              <a:ext uri="{FF2B5EF4-FFF2-40B4-BE49-F238E27FC236}">
                <a16:creationId xmlns:a16="http://schemas.microsoft.com/office/drawing/2014/main" id="{6B82979C-A0B8-C351-B6B4-51D269EE4CFC}"/>
              </a:ext>
            </a:extLst>
          </p:cNvPr>
          <p:cNvSpPr txBox="1"/>
          <p:nvPr/>
        </p:nvSpPr>
        <p:spPr>
          <a:xfrm>
            <a:off x="8452894" y="4720804"/>
            <a:ext cx="407088" cy="307777"/>
          </a:xfrm>
          <a:prstGeom prst="rect">
            <a:avLst/>
          </a:prstGeom>
          <a:noFill/>
        </p:spPr>
        <p:txBody>
          <a:bodyPr wrap="square" rtlCol="0">
            <a:spAutoFit/>
          </a:bodyPr>
          <a:lstStyle/>
          <a:p>
            <a:r>
              <a:rPr lang="en-US" dirty="0"/>
              <a:t>23</a:t>
            </a:r>
          </a:p>
        </p:txBody>
      </p:sp>
    </p:spTree>
    <p:extLst>
      <p:ext uri="{BB962C8B-B14F-4D97-AF65-F5344CB8AC3E}">
        <p14:creationId xmlns:p14="http://schemas.microsoft.com/office/powerpoint/2010/main" val="3119828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3" name="TextBox 2">
            <a:extLst>
              <a:ext uri="{FF2B5EF4-FFF2-40B4-BE49-F238E27FC236}">
                <a16:creationId xmlns:a16="http://schemas.microsoft.com/office/drawing/2014/main" id="{1ACA38A9-1FBB-B127-254F-0F6810EE9224}"/>
              </a:ext>
            </a:extLst>
          </p:cNvPr>
          <p:cNvSpPr txBox="1"/>
          <p:nvPr/>
        </p:nvSpPr>
        <p:spPr>
          <a:xfrm>
            <a:off x="4668644" y="773152"/>
            <a:ext cx="4705815" cy="3785652"/>
          </a:xfrm>
          <a:prstGeom prst="rect">
            <a:avLst/>
          </a:prstGeom>
          <a:noFill/>
        </p:spPr>
        <p:txBody>
          <a:bodyPr wrap="square">
            <a:spAutoFit/>
          </a:bodyPr>
          <a:lstStyle/>
          <a:p>
            <a:pPr algn="l" fontAlgn="base"/>
            <a:r>
              <a:rPr lang="en-US" sz="2000" b="0" i="0" dirty="0">
                <a:solidFill>
                  <a:srgbClr val="000000"/>
                </a:solidFill>
                <a:effectLst/>
                <a:latin typeface="IBM Plex Sans" panose="020F0502020204030204" pitchFamily="34" charset="0"/>
              </a:rPr>
              <a:t>Types of serverless</a:t>
            </a:r>
          </a:p>
          <a:p>
            <a:pPr algn="l" fontAlgn="base">
              <a:buFont typeface="Arial" panose="020B0604020202020204" pitchFamily="34" charset="0"/>
              <a:buChar char="•"/>
            </a:pPr>
            <a:r>
              <a:rPr lang="en-US" sz="2000" b="1" i="0" u="none" strike="noStrike" dirty="0">
                <a:solidFill>
                  <a:srgbClr val="0062FF"/>
                </a:solidFill>
                <a:effectLst/>
                <a:latin typeface="IBM Plex Sans" panose="020F0502020204030204" pitchFamily="34" charset="0"/>
                <a:hlinkClick r:id="rId3"/>
              </a:rPr>
              <a:t>Functions-as-a-Service (</a:t>
            </a:r>
            <a:r>
              <a:rPr lang="en-US" sz="2000" b="1" i="0" u="none" strike="noStrike" dirty="0" err="1">
                <a:solidFill>
                  <a:srgbClr val="0062FF"/>
                </a:solidFill>
                <a:effectLst/>
                <a:latin typeface="IBM Plex Sans" panose="020F0502020204030204" pitchFamily="34" charset="0"/>
                <a:hlinkClick r:id="rId3"/>
              </a:rPr>
              <a:t>FaaS</a:t>
            </a:r>
            <a:r>
              <a:rPr lang="en-US" sz="2000" b="1" i="0" u="none" strike="noStrike" dirty="0">
                <a:solidFill>
                  <a:srgbClr val="0062FF"/>
                </a:solidFill>
                <a:effectLst/>
                <a:latin typeface="IBM Plex Sans" panose="020F0502020204030204" pitchFamily="34" charset="0"/>
                <a:hlinkClick r:id="rId3"/>
              </a:rPr>
              <a:t>)</a:t>
            </a:r>
            <a:r>
              <a:rPr lang="en-US" sz="2000" b="1" i="0" dirty="0">
                <a:solidFill>
                  <a:srgbClr val="000000"/>
                </a:solidFill>
                <a:effectLst/>
                <a:latin typeface="IBM Plex Sans" panose="020F0502020204030204" pitchFamily="34" charset="0"/>
              </a:rPr>
              <a:t>:</a:t>
            </a:r>
            <a:r>
              <a:rPr lang="en-US" sz="2000" b="0" i="0" dirty="0">
                <a:solidFill>
                  <a:srgbClr val="000000"/>
                </a:solidFill>
                <a:effectLst/>
                <a:latin typeface="IBM Plex Sans" panose="020F0502020204030204" pitchFamily="34" charset="0"/>
              </a:rPr>
              <a:t> Upload pieces of functionality to the cloud and let these pieces be executed independently.</a:t>
            </a:r>
          </a:p>
          <a:p>
            <a:pPr algn="l" fontAlgn="base">
              <a:buFont typeface="Arial" panose="020B0604020202020204" pitchFamily="34" charset="0"/>
              <a:buChar char="•"/>
            </a:pPr>
            <a:r>
              <a:rPr lang="en-US" sz="2000" b="1" i="0" dirty="0">
                <a:solidFill>
                  <a:srgbClr val="000000"/>
                </a:solidFill>
                <a:effectLst/>
                <a:latin typeface="IBM Plex Sans" panose="020F0502020204030204" pitchFamily="34" charset="0"/>
              </a:rPr>
              <a:t>Backend-as-a-Service (BaaS):</a:t>
            </a:r>
            <a:r>
              <a:rPr lang="en-US" sz="2000" b="0" i="0" dirty="0">
                <a:solidFill>
                  <a:srgbClr val="000000"/>
                </a:solidFill>
                <a:effectLst/>
                <a:latin typeface="IBM Plex Sans" panose="020F0502020204030204" pitchFamily="34" charset="0"/>
              </a:rPr>
              <a:t> Utilize services from a third party, such as application management, database management, and </a:t>
            </a:r>
            <a:r>
              <a:rPr lang="en-US" sz="2000" b="0" i="0" u="none" strike="noStrike" dirty="0">
                <a:solidFill>
                  <a:srgbClr val="0062FF"/>
                </a:solidFill>
                <a:effectLst/>
                <a:latin typeface="IBM Plex Sans" panose="020F0502020204030204" pitchFamily="34" charset="0"/>
                <a:hlinkClick r:id="rId4"/>
              </a:rPr>
              <a:t>cloud storage</a:t>
            </a:r>
            <a:r>
              <a:rPr lang="en-US" sz="2000" b="0" i="0" dirty="0">
                <a:solidFill>
                  <a:srgbClr val="000000"/>
                </a:solidFill>
                <a:effectLst/>
                <a:latin typeface="IBM Plex Sans" panose="020F0502020204030204" pitchFamily="34" charset="0"/>
              </a:rPr>
              <a:t>.</a:t>
            </a:r>
          </a:p>
          <a:p>
            <a:pPr algn="l" fontAlgn="base">
              <a:buFont typeface="Arial" panose="020B0604020202020204" pitchFamily="34" charset="0"/>
              <a:buChar char="•"/>
            </a:pPr>
            <a:r>
              <a:rPr lang="en-US" sz="2000" b="1" i="0" dirty="0">
                <a:solidFill>
                  <a:srgbClr val="000000"/>
                </a:solidFill>
                <a:effectLst/>
                <a:latin typeface="IBM Plex Sans" panose="020F0502020204030204" pitchFamily="34" charset="0"/>
              </a:rPr>
              <a:t>Mobile-Backend-as-a-Service (</a:t>
            </a:r>
            <a:r>
              <a:rPr lang="en-US" sz="2000" b="1" i="0" dirty="0" err="1">
                <a:solidFill>
                  <a:srgbClr val="000000"/>
                </a:solidFill>
                <a:effectLst/>
                <a:latin typeface="IBM Plex Sans" panose="020F0502020204030204" pitchFamily="34" charset="0"/>
              </a:rPr>
              <a:t>MBaaS</a:t>
            </a:r>
            <a:r>
              <a:rPr lang="en-US" sz="2000" b="1" i="0" dirty="0">
                <a:solidFill>
                  <a:srgbClr val="000000"/>
                </a:solidFill>
                <a:effectLst/>
                <a:latin typeface="IBM Plex Sans" panose="020F0502020204030204" pitchFamily="34" charset="0"/>
              </a:rPr>
              <a:t>):</a:t>
            </a:r>
            <a:r>
              <a:rPr lang="en-US" sz="2000" b="0" i="0" dirty="0">
                <a:solidFill>
                  <a:srgbClr val="000000"/>
                </a:solidFill>
                <a:effectLst/>
                <a:latin typeface="IBM Plex Sans" panose="020F0502020204030204" pitchFamily="34" charset="0"/>
              </a:rPr>
              <a:t> Functions for mobile applications.</a:t>
            </a:r>
          </a:p>
        </p:txBody>
      </p:sp>
      <p:pic>
        <p:nvPicPr>
          <p:cNvPr id="4" name="Picture 3">
            <a:extLst>
              <a:ext uri="{FF2B5EF4-FFF2-40B4-BE49-F238E27FC236}">
                <a16:creationId xmlns:a16="http://schemas.microsoft.com/office/drawing/2014/main" id="{53E7FD6C-9975-3B16-F04C-F3FA844E6E54}"/>
              </a:ext>
            </a:extLst>
          </p:cNvPr>
          <p:cNvPicPr>
            <a:picLocks noChangeAspect="1"/>
          </p:cNvPicPr>
          <p:nvPr/>
        </p:nvPicPr>
        <p:blipFill>
          <a:blip r:embed="rId5"/>
          <a:stretch>
            <a:fillRect/>
          </a:stretch>
        </p:blipFill>
        <p:spPr>
          <a:xfrm>
            <a:off x="319195" y="1194085"/>
            <a:ext cx="4252805" cy="3056951"/>
          </a:xfrm>
          <a:prstGeom prst="rect">
            <a:avLst/>
          </a:prstGeom>
        </p:spPr>
      </p:pic>
      <p:sp>
        <p:nvSpPr>
          <p:cNvPr id="2" name="TextBox 1">
            <a:extLst>
              <a:ext uri="{FF2B5EF4-FFF2-40B4-BE49-F238E27FC236}">
                <a16:creationId xmlns:a16="http://schemas.microsoft.com/office/drawing/2014/main" id="{CAB198FE-69D7-D467-3F77-AF2D60335588}"/>
              </a:ext>
            </a:extLst>
          </p:cNvPr>
          <p:cNvSpPr txBox="1"/>
          <p:nvPr/>
        </p:nvSpPr>
        <p:spPr>
          <a:xfrm>
            <a:off x="8452894" y="4720804"/>
            <a:ext cx="393233" cy="307777"/>
          </a:xfrm>
          <a:prstGeom prst="rect">
            <a:avLst/>
          </a:prstGeom>
          <a:noFill/>
        </p:spPr>
        <p:txBody>
          <a:bodyPr wrap="square" rtlCol="0">
            <a:spAutoFit/>
          </a:bodyPr>
          <a:lstStyle/>
          <a:p>
            <a:r>
              <a:rPr lang="en-US" dirty="0"/>
              <a:t>24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9;p28">
            <a:extLst>
              <a:ext uri="{FF2B5EF4-FFF2-40B4-BE49-F238E27FC236}">
                <a16:creationId xmlns:a16="http://schemas.microsoft.com/office/drawing/2014/main" id="{2225BAF8-50C1-6409-B62F-44DCAABB5101}"/>
              </a:ext>
            </a:extLst>
          </p:cNvPr>
          <p:cNvSpPr txBox="1">
            <a:spLocks noGrp="1"/>
          </p:cNvSpPr>
          <p:nvPr>
            <p:ph type="title"/>
          </p:nvPr>
        </p:nvSpPr>
        <p:spPr>
          <a:xfrm>
            <a:off x="4095212" y="173444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 of Application Architecture.</a:t>
            </a:r>
            <a:endParaRPr dirty="0"/>
          </a:p>
        </p:txBody>
      </p:sp>
      <p:sp>
        <p:nvSpPr>
          <p:cNvPr id="5" name="Google Shape;1290;p28">
            <a:extLst>
              <a:ext uri="{FF2B5EF4-FFF2-40B4-BE49-F238E27FC236}">
                <a16:creationId xmlns:a16="http://schemas.microsoft.com/office/drawing/2014/main" id="{601AC553-536B-D230-C9C5-E115CA39FB47}"/>
              </a:ext>
            </a:extLst>
          </p:cNvPr>
          <p:cNvSpPr txBox="1">
            <a:spLocks/>
          </p:cNvSpPr>
          <p:nvPr/>
        </p:nvSpPr>
        <p:spPr>
          <a:xfrm>
            <a:off x="4095212" y="896004"/>
            <a:ext cx="4300200" cy="8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a:t>05</a:t>
            </a:r>
          </a:p>
        </p:txBody>
      </p:sp>
      <p:grpSp>
        <p:nvGrpSpPr>
          <p:cNvPr id="6" name="Google Shape;1291;p28">
            <a:extLst>
              <a:ext uri="{FF2B5EF4-FFF2-40B4-BE49-F238E27FC236}">
                <a16:creationId xmlns:a16="http://schemas.microsoft.com/office/drawing/2014/main" id="{21E1E444-9285-8BB0-754F-ABA2E36006D6}"/>
              </a:ext>
            </a:extLst>
          </p:cNvPr>
          <p:cNvGrpSpPr/>
          <p:nvPr/>
        </p:nvGrpSpPr>
        <p:grpSpPr>
          <a:xfrm>
            <a:off x="713237" y="1219150"/>
            <a:ext cx="2955370" cy="2463165"/>
            <a:chOff x="1136562" y="1210000"/>
            <a:chExt cx="2955370" cy="2463165"/>
          </a:xfrm>
        </p:grpSpPr>
        <p:sp>
          <p:nvSpPr>
            <p:cNvPr id="7" name="Google Shape;1292;p28">
              <a:extLst>
                <a:ext uri="{FF2B5EF4-FFF2-40B4-BE49-F238E27FC236}">
                  <a16:creationId xmlns:a16="http://schemas.microsoft.com/office/drawing/2014/main" id="{DBD70B3E-30F5-8938-F0B8-97E5D5A2FCE3}"/>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93;p28">
              <a:extLst>
                <a:ext uri="{FF2B5EF4-FFF2-40B4-BE49-F238E27FC236}">
                  <a16:creationId xmlns:a16="http://schemas.microsoft.com/office/drawing/2014/main" id="{8E35D86B-F686-9C4D-95D6-6217D3EE9CDC}"/>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4;p28">
              <a:extLst>
                <a:ext uri="{FF2B5EF4-FFF2-40B4-BE49-F238E27FC236}">
                  <a16:creationId xmlns:a16="http://schemas.microsoft.com/office/drawing/2014/main" id="{62C8F566-2365-E9F1-6B0E-5D8F1BA875B7}"/>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95;p28">
              <a:extLst>
                <a:ext uri="{FF2B5EF4-FFF2-40B4-BE49-F238E27FC236}">
                  <a16:creationId xmlns:a16="http://schemas.microsoft.com/office/drawing/2014/main" id="{9EE2294A-35D6-C904-7E29-7F1DB103F6B4}"/>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96;p28">
              <a:extLst>
                <a:ext uri="{FF2B5EF4-FFF2-40B4-BE49-F238E27FC236}">
                  <a16:creationId xmlns:a16="http://schemas.microsoft.com/office/drawing/2014/main" id="{E4D9D053-712E-7F25-B3A8-4D52F156AC4C}"/>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97;p28">
              <a:extLst>
                <a:ext uri="{FF2B5EF4-FFF2-40B4-BE49-F238E27FC236}">
                  <a16:creationId xmlns:a16="http://schemas.microsoft.com/office/drawing/2014/main" id="{68162CA1-1F74-070E-C4C3-A49F05E8ACCE}"/>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98;p28">
              <a:extLst>
                <a:ext uri="{FF2B5EF4-FFF2-40B4-BE49-F238E27FC236}">
                  <a16:creationId xmlns:a16="http://schemas.microsoft.com/office/drawing/2014/main" id="{F4F2059A-7B6E-5D31-F1F7-BFB4DDED9DBE}"/>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99;p28">
              <a:extLst>
                <a:ext uri="{FF2B5EF4-FFF2-40B4-BE49-F238E27FC236}">
                  <a16:creationId xmlns:a16="http://schemas.microsoft.com/office/drawing/2014/main" id="{98B74A81-9CE2-CF68-0490-3214B8E923E0}"/>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0;p28">
              <a:extLst>
                <a:ext uri="{FF2B5EF4-FFF2-40B4-BE49-F238E27FC236}">
                  <a16:creationId xmlns:a16="http://schemas.microsoft.com/office/drawing/2014/main" id="{99AA7470-5CF8-91E1-8935-8F1CBEDE5D8F}"/>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01;p28">
              <a:extLst>
                <a:ext uri="{FF2B5EF4-FFF2-40B4-BE49-F238E27FC236}">
                  <a16:creationId xmlns:a16="http://schemas.microsoft.com/office/drawing/2014/main" id="{BBC8E24B-5D15-0C0A-BED9-4839903473C9}"/>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02;p28">
              <a:extLst>
                <a:ext uri="{FF2B5EF4-FFF2-40B4-BE49-F238E27FC236}">
                  <a16:creationId xmlns:a16="http://schemas.microsoft.com/office/drawing/2014/main" id="{AC94DD1F-615C-7E38-06CD-35A6D901A551}"/>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03;p28">
              <a:extLst>
                <a:ext uri="{FF2B5EF4-FFF2-40B4-BE49-F238E27FC236}">
                  <a16:creationId xmlns:a16="http://schemas.microsoft.com/office/drawing/2014/main" id="{7319B4DD-E227-C9CE-086F-066BA7A4815A}"/>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04;p28">
              <a:extLst>
                <a:ext uri="{FF2B5EF4-FFF2-40B4-BE49-F238E27FC236}">
                  <a16:creationId xmlns:a16="http://schemas.microsoft.com/office/drawing/2014/main" id="{49670058-4C04-EF88-0BD7-8B912709046B}"/>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05;p28">
              <a:extLst>
                <a:ext uri="{FF2B5EF4-FFF2-40B4-BE49-F238E27FC236}">
                  <a16:creationId xmlns:a16="http://schemas.microsoft.com/office/drawing/2014/main" id="{0F4DB553-204B-6957-4A37-2EEEAC8799E4}"/>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06;p28">
              <a:extLst>
                <a:ext uri="{FF2B5EF4-FFF2-40B4-BE49-F238E27FC236}">
                  <a16:creationId xmlns:a16="http://schemas.microsoft.com/office/drawing/2014/main" id="{AB469F9E-C8A7-D623-B172-DC12948F7DDC}"/>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7;p28">
              <a:extLst>
                <a:ext uri="{FF2B5EF4-FFF2-40B4-BE49-F238E27FC236}">
                  <a16:creationId xmlns:a16="http://schemas.microsoft.com/office/drawing/2014/main" id="{488EF4EA-3F59-31DC-4519-2B9916543193}"/>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8;p28">
              <a:extLst>
                <a:ext uri="{FF2B5EF4-FFF2-40B4-BE49-F238E27FC236}">
                  <a16:creationId xmlns:a16="http://schemas.microsoft.com/office/drawing/2014/main" id="{3D263088-AC17-2569-9EC8-1751B60BC5A4}"/>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9;p28">
              <a:extLst>
                <a:ext uri="{FF2B5EF4-FFF2-40B4-BE49-F238E27FC236}">
                  <a16:creationId xmlns:a16="http://schemas.microsoft.com/office/drawing/2014/main" id="{C9302059-9F75-8DDB-89A0-8DC364D2FB9C}"/>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10;p28">
              <a:extLst>
                <a:ext uri="{FF2B5EF4-FFF2-40B4-BE49-F238E27FC236}">
                  <a16:creationId xmlns:a16="http://schemas.microsoft.com/office/drawing/2014/main" id="{31D21261-3EFA-F742-C411-A3E2D496040B}"/>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11;p28">
              <a:extLst>
                <a:ext uri="{FF2B5EF4-FFF2-40B4-BE49-F238E27FC236}">
                  <a16:creationId xmlns:a16="http://schemas.microsoft.com/office/drawing/2014/main" id="{AA711ABC-989E-5683-0B54-60CC1744FEFE}"/>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12;p28">
              <a:extLst>
                <a:ext uri="{FF2B5EF4-FFF2-40B4-BE49-F238E27FC236}">
                  <a16:creationId xmlns:a16="http://schemas.microsoft.com/office/drawing/2014/main" id="{09A44411-393D-3DCF-E82F-B0FFA6EA8806}"/>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13;p28">
              <a:extLst>
                <a:ext uri="{FF2B5EF4-FFF2-40B4-BE49-F238E27FC236}">
                  <a16:creationId xmlns:a16="http://schemas.microsoft.com/office/drawing/2014/main" id="{03F53830-3178-3CEA-0F13-154EE21E01AA}"/>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14;p28">
              <a:extLst>
                <a:ext uri="{FF2B5EF4-FFF2-40B4-BE49-F238E27FC236}">
                  <a16:creationId xmlns:a16="http://schemas.microsoft.com/office/drawing/2014/main" id="{1F9CF0F9-6359-E484-8A98-1DB4887DF2A3}"/>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15;p28">
              <a:extLst>
                <a:ext uri="{FF2B5EF4-FFF2-40B4-BE49-F238E27FC236}">
                  <a16:creationId xmlns:a16="http://schemas.microsoft.com/office/drawing/2014/main" id="{D10146E0-A433-A01A-21AE-70E6DC649D1D}"/>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16;p28">
              <a:extLst>
                <a:ext uri="{FF2B5EF4-FFF2-40B4-BE49-F238E27FC236}">
                  <a16:creationId xmlns:a16="http://schemas.microsoft.com/office/drawing/2014/main" id="{A690DC0B-1E95-245A-7963-4A38E16CB566}"/>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7;p28">
              <a:extLst>
                <a:ext uri="{FF2B5EF4-FFF2-40B4-BE49-F238E27FC236}">
                  <a16:creationId xmlns:a16="http://schemas.microsoft.com/office/drawing/2014/main" id="{2A4B6936-1A6F-DDF4-C9BB-6C0FB7BA4C83}"/>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18;p28">
              <a:extLst>
                <a:ext uri="{FF2B5EF4-FFF2-40B4-BE49-F238E27FC236}">
                  <a16:creationId xmlns:a16="http://schemas.microsoft.com/office/drawing/2014/main" id="{3E94EA89-E892-20E2-3F20-C15443262E3D}"/>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9;p28">
              <a:extLst>
                <a:ext uri="{FF2B5EF4-FFF2-40B4-BE49-F238E27FC236}">
                  <a16:creationId xmlns:a16="http://schemas.microsoft.com/office/drawing/2014/main" id="{69EE5C05-A413-8A7B-3BE6-99E5F4647BE3}"/>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0;p28">
              <a:extLst>
                <a:ext uri="{FF2B5EF4-FFF2-40B4-BE49-F238E27FC236}">
                  <a16:creationId xmlns:a16="http://schemas.microsoft.com/office/drawing/2014/main" id="{545CA6B5-1298-2758-B7F0-4087C51C24A8}"/>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1;p28">
              <a:extLst>
                <a:ext uri="{FF2B5EF4-FFF2-40B4-BE49-F238E27FC236}">
                  <a16:creationId xmlns:a16="http://schemas.microsoft.com/office/drawing/2014/main" id="{FFD549B0-3916-6725-B4C0-87C8DB09F64E}"/>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2;p28">
              <a:extLst>
                <a:ext uri="{FF2B5EF4-FFF2-40B4-BE49-F238E27FC236}">
                  <a16:creationId xmlns:a16="http://schemas.microsoft.com/office/drawing/2014/main" id="{27D73D8E-1D92-9FB2-68D2-934573B2961A}"/>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23;p28">
              <a:extLst>
                <a:ext uri="{FF2B5EF4-FFF2-40B4-BE49-F238E27FC236}">
                  <a16:creationId xmlns:a16="http://schemas.microsoft.com/office/drawing/2014/main" id="{BE9EFDD4-9078-C058-B0CF-25042002B28B}"/>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24;p28">
              <a:extLst>
                <a:ext uri="{FF2B5EF4-FFF2-40B4-BE49-F238E27FC236}">
                  <a16:creationId xmlns:a16="http://schemas.microsoft.com/office/drawing/2014/main" id="{EDCB35AD-A0FA-361F-F494-DA54B7ED0216}"/>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25;p28">
              <a:extLst>
                <a:ext uri="{FF2B5EF4-FFF2-40B4-BE49-F238E27FC236}">
                  <a16:creationId xmlns:a16="http://schemas.microsoft.com/office/drawing/2014/main" id="{0FB3C96F-7E56-4B6F-A78B-79A37CF56351}"/>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26;p28">
              <a:extLst>
                <a:ext uri="{FF2B5EF4-FFF2-40B4-BE49-F238E27FC236}">
                  <a16:creationId xmlns:a16="http://schemas.microsoft.com/office/drawing/2014/main" id="{422889FD-0771-7D81-1C94-6AFBCA3A2AE2}"/>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27;p28">
              <a:extLst>
                <a:ext uri="{FF2B5EF4-FFF2-40B4-BE49-F238E27FC236}">
                  <a16:creationId xmlns:a16="http://schemas.microsoft.com/office/drawing/2014/main" id="{69501064-FAAF-4EF4-B972-987B8FA4999C}"/>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28;p28">
              <a:extLst>
                <a:ext uri="{FF2B5EF4-FFF2-40B4-BE49-F238E27FC236}">
                  <a16:creationId xmlns:a16="http://schemas.microsoft.com/office/drawing/2014/main" id="{79EA8530-F2F0-80C9-BC82-5A71A6639B05}"/>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29;p28">
              <a:extLst>
                <a:ext uri="{FF2B5EF4-FFF2-40B4-BE49-F238E27FC236}">
                  <a16:creationId xmlns:a16="http://schemas.microsoft.com/office/drawing/2014/main" id="{27392629-2152-55E7-7766-B9EC9257E830}"/>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30;p28">
              <a:extLst>
                <a:ext uri="{FF2B5EF4-FFF2-40B4-BE49-F238E27FC236}">
                  <a16:creationId xmlns:a16="http://schemas.microsoft.com/office/drawing/2014/main" id="{5D279E65-1FD9-84AB-F26E-2E22C6120CFB}"/>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31;p28">
              <a:extLst>
                <a:ext uri="{FF2B5EF4-FFF2-40B4-BE49-F238E27FC236}">
                  <a16:creationId xmlns:a16="http://schemas.microsoft.com/office/drawing/2014/main" id="{15DDB439-9D6E-7513-D8D1-32DDFAADE768}"/>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32;p28">
              <a:extLst>
                <a:ext uri="{FF2B5EF4-FFF2-40B4-BE49-F238E27FC236}">
                  <a16:creationId xmlns:a16="http://schemas.microsoft.com/office/drawing/2014/main" id="{D2B714FC-598D-A3F2-6446-73D1843C9FAA}"/>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33;p28">
              <a:extLst>
                <a:ext uri="{FF2B5EF4-FFF2-40B4-BE49-F238E27FC236}">
                  <a16:creationId xmlns:a16="http://schemas.microsoft.com/office/drawing/2014/main" id="{FE20AFF2-D76B-05A8-9A0D-30416839CD9B}"/>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4;p28">
              <a:extLst>
                <a:ext uri="{FF2B5EF4-FFF2-40B4-BE49-F238E27FC236}">
                  <a16:creationId xmlns:a16="http://schemas.microsoft.com/office/drawing/2014/main" id="{5AF9344D-1F25-8728-6E40-D38254A735AE}"/>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35;p28">
              <a:extLst>
                <a:ext uri="{FF2B5EF4-FFF2-40B4-BE49-F238E27FC236}">
                  <a16:creationId xmlns:a16="http://schemas.microsoft.com/office/drawing/2014/main" id="{CF4DE849-8649-6AFD-E484-62ECE3542DB3}"/>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36;p28">
              <a:extLst>
                <a:ext uri="{FF2B5EF4-FFF2-40B4-BE49-F238E27FC236}">
                  <a16:creationId xmlns:a16="http://schemas.microsoft.com/office/drawing/2014/main" id="{140D8CEE-C628-A837-EB03-D37AD8DFCEE9}"/>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37;p28">
              <a:extLst>
                <a:ext uri="{FF2B5EF4-FFF2-40B4-BE49-F238E27FC236}">
                  <a16:creationId xmlns:a16="http://schemas.microsoft.com/office/drawing/2014/main" id="{8EE3889A-3767-4F43-F30F-DC0E87E4792B}"/>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38;p28">
              <a:extLst>
                <a:ext uri="{FF2B5EF4-FFF2-40B4-BE49-F238E27FC236}">
                  <a16:creationId xmlns:a16="http://schemas.microsoft.com/office/drawing/2014/main" id="{22E00F51-EF38-E1D9-9CAD-C0F4E13F8AFB}"/>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39;p28">
              <a:extLst>
                <a:ext uri="{FF2B5EF4-FFF2-40B4-BE49-F238E27FC236}">
                  <a16:creationId xmlns:a16="http://schemas.microsoft.com/office/drawing/2014/main" id="{40511EDC-34C0-A879-8C56-10629D7F8A37}"/>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40;p28">
              <a:extLst>
                <a:ext uri="{FF2B5EF4-FFF2-40B4-BE49-F238E27FC236}">
                  <a16:creationId xmlns:a16="http://schemas.microsoft.com/office/drawing/2014/main" id="{5BAD27FF-6150-C7C3-E222-E67B1CE9487C}"/>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41;p28">
              <a:extLst>
                <a:ext uri="{FF2B5EF4-FFF2-40B4-BE49-F238E27FC236}">
                  <a16:creationId xmlns:a16="http://schemas.microsoft.com/office/drawing/2014/main" id="{624259FC-AB3D-48CF-DA26-696BFFEC6A80}"/>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42;p28">
              <a:extLst>
                <a:ext uri="{FF2B5EF4-FFF2-40B4-BE49-F238E27FC236}">
                  <a16:creationId xmlns:a16="http://schemas.microsoft.com/office/drawing/2014/main" id="{6A6D2407-4F2C-60ED-0164-F17EA81ED3F6}"/>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43;p28">
              <a:extLst>
                <a:ext uri="{FF2B5EF4-FFF2-40B4-BE49-F238E27FC236}">
                  <a16:creationId xmlns:a16="http://schemas.microsoft.com/office/drawing/2014/main" id="{CD8B3987-065B-5F0B-9259-44554CE7BDA3}"/>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44;p28">
              <a:extLst>
                <a:ext uri="{FF2B5EF4-FFF2-40B4-BE49-F238E27FC236}">
                  <a16:creationId xmlns:a16="http://schemas.microsoft.com/office/drawing/2014/main" id="{9FE1AD1A-9ED8-E636-78C7-EEDB3441A184}"/>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45;p28">
              <a:extLst>
                <a:ext uri="{FF2B5EF4-FFF2-40B4-BE49-F238E27FC236}">
                  <a16:creationId xmlns:a16="http://schemas.microsoft.com/office/drawing/2014/main" id="{8C875612-A58B-AA3A-E4D2-AC5B5F33A0EC}"/>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46;p28">
              <a:extLst>
                <a:ext uri="{FF2B5EF4-FFF2-40B4-BE49-F238E27FC236}">
                  <a16:creationId xmlns:a16="http://schemas.microsoft.com/office/drawing/2014/main" id="{933B89D0-ECE4-0355-27F5-EB8BC19098DA}"/>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47;p28">
              <a:extLst>
                <a:ext uri="{FF2B5EF4-FFF2-40B4-BE49-F238E27FC236}">
                  <a16:creationId xmlns:a16="http://schemas.microsoft.com/office/drawing/2014/main" id="{CFBCD895-3123-57DD-4073-265638D8295D}"/>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48;p28">
              <a:extLst>
                <a:ext uri="{FF2B5EF4-FFF2-40B4-BE49-F238E27FC236}">
                  <a16:creationId xmlns:a16="http://schemas.microsoft.com/office/drawing/2014/main" id="{745E1306-E471-836F-A5BA-69815D7ECC5D}"/>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49;p28">
              <a:extLst>
                <a:ext uri="{FF2B5EF4-FFF2-40B4-BE49-F238E27FC236}">
                  <a16:creationId xmlns:a16="http://schemas.microsoft.com/office/drawing/2014/main" id="{8C644075-9B58-C4EC-E44F-0D09BDCC14DA}"/>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50;p28">
              <a:extLst>
                <a:ext uri="{FF2B5EF4-FFF2-40B4-BE49-F238E27FC236}">
                  <a16:creationId xmlns:a16="http://schemas.microsoft.com/office/drawing/2014/main" id="{CDF32224-AF91-69AF-705A-D94D51367355}"/>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51;p28">
              <a:extLst>
                <a:ext uri="{FF2B5EF4-FFF2-40B4-BE49-F238E27FC236}">
                  <a16:creationId xmlns:a16="http://schemas.microsoft.com/office/drawing/2014/main" id="{CCF8D026-F488-3304-FA69-475E4E23CDF5}"/>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52;p28">
              <a:extLst>
                <a:ext uri="{FF2B5EF4-FFF2-40B4-BE49-F238E27FC236}">
                  <a16:creationId xmlns:a16="http://schemas.microsoft.com/office/drawing/2014/main" id="{1FB63959-B4B9-57A2-260C-01B9CFBE7532}"/>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53;p28">
              <a:extLst>
                <a:ext uri="{FF2B5EF4-FFF2-40B4-BE49-F238E27FC236}">
                  <a16:creationId xmlns:a16="http://schemas.microsoft.com/office/drawing/2014/main" id="{E7BB8D2E-4A1E-1FE2-3EC5-56DE77D6B61D}"/>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54;p28">
              <a:extLst>
                <a:ext uri="{FF2B5EF4-FFF2-40B4-BE49-F238E27FC236}">
                  <a16:creationId xmlns:a16="http://schemas.microsoft.com/office/drawing/2014/main" id="{7EF896BA-09E1-4961-5960-E89E5F77A888}"/>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55;p28">
              <a:extLst>
                <a:ext uri="{FF2B5EF4-FFF2-40B4-BE49-F238E27FC236}">
                  <a16:creationId xmlns:a16="http://schemas.microsoft.com/office/drawing/2014/main" id="{0CE63A5D-7109-93C1-B23E-3B043F484942}"/>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56;p28">
              <a:extLst>
                <a:ext uri="{FF2B5EF4-FFF2-40B4-BE49-F238E27FC236}">
                  <a16:creationId xmlns:a16="http://schemas.microsoft.com/office/drawing/2014/main" id="{EFC9510E-FFF0-A462-F4F5-C3FE5DD3DCA0}"/>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57;p28">
              <a:extLst>
                <a:ext uri="{FF2B5EF4-FFF2-40B4-BE49-F238E27FC236}">
                  <a16:creationId xmlns:a16="http://schemas.microsoft.com/office/drawing/2014/main" id="{EEF8559C-F7DA-E836-26A3-4CEA73399815}"/>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58;p28">
              <a:extLst>
                <a:ext uri="{FF2B5EF4-FFF2-40B4-BE49-F238E27FC236}">
                  <a16:creationId xmlns:a16="http://schemas.microsoft.com/office/drawing/2014/main" id="{90177A99-555B-58E9-2564-A445328DCE18}"/>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59;p28">
              <a:extLst>
                <a:ext uri="{FF2B5EF4-FFF2-40B4-BE49-F238E27FC236}">
                  <a16:creationId xmlns:a16="http://schemas.microsoft.com/office/drawing/2014/main" id="{88E853A2-200A-EE15-16DE-EDB6751D9131}"/>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60;p28">
              <a:extLst>
                <a:ext uri="{FF2B5EF4-FFF2-40B4-BE49-F238E27FC236}">
                  <a16:creationId xmlns:a16="http://schemas.microsoft.com/office/drawing/2014/main" id="{1AD4AD01-0CCC-1442-C3FF-C2574B0E6DB1}"/>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61;p28">
              <a:extLst>
                <a:ext uri="{FF2B5EF4-FFF2-40B4-BE49-F238E27FC236}">
                  <a16:creationId xmlns:a16="http://schemas.microsoft.com/office/drawing/2014/main" id="{E44E1CFB-8685-21B4-6C24-E22E433E07E1}"/>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62;p28">
              <a:extLst>
                <a:ext uri="{FF2B5EF4-FFF2-40B4-BE49-F238E27FC236}">
                  <a16:creationId xmlns:a16="http://schemas.microsoft.com/office/drawing/2014/main" id="{A4BC76A6-3071-2469-8920-C20493AC4F58}"/>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63;p28">
              <a:extLst>
                <a:ext uri="{FF2B5EF4-FFF2-40B4-BE49-F238E27FC236}">
                  <a16:creationId xmlns:a16="http://schemas.microsoft.com/office/drawing/2014/main" id="{A7FD458A-A51C-8906-B7F5-6C058F7D7CB4}"/>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64;p28">
              <a:extLst>
                <a:ext uri="{FF2B5EF4-FFF2-40B4-BE49-F238E27FC236}">
                  <a16:creationId xmlns:a16="http://schemas.microsoft.com/office/drawing/2014/main" id="{024343C8-495F-8FBA-775F-789838A8BF39}"/>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65;p28">
              <a:extLst>
                <a:ext uri="{FF2B5EF4-FFF2-40B4-BE49-F238E27FC236}">
                  <a16:creationId xmlns:a16="http://schemas.microsoft.com/office/drawing/2014/main" id="{374D3BEA-472F-D095-06CF-752E0D8E30BD}"/>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66;p28">
              <a:extLst>
                <a:ext uri="{FF2B5EF4-FFF2-40B4-BE49-F238E27FC236}">
                  <a16:creationId xmlns:a16="http://schemas.microsoft.com/office/drawing/2014/main" id="{67A0181F-8C3E-8986-9BDF-47E962BA4046}"/>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67;p28">
              <a:extLst>
                <a:ext uri="{FF2B5EF4-FFF2-40B4-BE49-F238E27FC236}">
                  <a16:creationId xmlns:a16="http://schemas.microsoft.com/office/drawing/2014/main" id="{B78AAD4A-3191-9F3A-1BD2-EF20553A8AD1}"/>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68;p28">
              <a:extLst>
                <a:ext uri="{FF2B5EF4-FFF2-40B4-BE49-F238E27FC236}">
                  <a16:creationId xmlns:a16="http://schemas.microsoft.com/office/drawing/2014/main" id="{044B11CE-D74E-E4CC-1F22-ED2A2EBC9B2C}"/>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69;p28">
              <a:extLst>
                <a:ext uri="{FF2B5EF4-FFF2-40B4-BE49-F238E27FC236}">
                  <a16:creationId xmlns:a16="http://schemas.microsoft.com/office/drawing/2014/main" id="{E8EE5270-ED22-FA37-0220-CB5C07C2C4CD}"/>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70;p28">
              <a:extLst>
                <a:ext uri="{FF2B5EF4-FFF2-40B4-BE49-F238E27FC236}">
                  <a16:creationId xmlns:a16="http://schemas.microsoft.com/office/drawing/2014/main" id="{CD76299A-9FFB-25B7-57FB-C3BB8E26EFA8}"/>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71;p28">
              <a:extLst>
                <a:ext uri="{FF2B5EF4-FFF2-40B4-BE49-F238E27FC236}">
                  <a16:creationId xmlns:a16="http://schemas.microsoft.com/office/drawing/2014/main" id="{6D86CF36-8B80-772C-8175-1AF9C4123196}"/>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72;p28">
              <a:extLst>
                <a:ext uri="{FF2B5EF4-FFF2-40B4-BE49-F238E27FC236}">
                  <a16:creationId xmlns:a16="http://schemas.microsoft.com/office/drawing/2014/main" id="{668890A0-EE32-E740-ADF3-44935AA17841}"/>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73;p28">
              <a:extLst>
                <a:ext uri="{FF2B5EF4-FFF2-40B4-BE49-F238E27FC236}">
                  <a16:creationId xmlns:a16="http://schemas.microsoft.com/office/drawing/2014/main" id="{73259D13-2E1D-B4F6-89F9-F93A4E5A0FF2}"/>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74;p28">
              <a:extLst>
                <a:ext uri="{FF2B5EF4-FFF2-40B4-BE49-F238E27FC236}">
                  <a16:creationId xmlns:a16="http://schemas.microsoft.com/office/drawing/2014/main" id="{BC3E4A0B-2A93-127C-8E90-A5DA55C5F349}"/>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75;p28">
              <a:extLst>
                <a:ext uri="{FF2B5EF4-FFF2-40B4-BE49-F238E27FC236}">
                  <a16:creationId xmlns:a16="http://schemas.microsoft.com/office/drawing/2014/main" id="{3BDF31BB-B430-BD40-F51D-90C38DD23A1C}"/>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76;p28">
              <a:extLst>
                <a:ext uri="{FF2B5EF4-FFF2-40B4-BE49-F238E27FC236}">
                  <a16:creationId xmlns:a16="http://schemas.microsoft.com/office/drawing/2014/main" id="{BF02A7E6-7318-FBD6-B723-995EBA95F8FC}"/>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77;p28">
              <a:extLst>
                <a:ext uri="{FF2B5EF4-FFF2-40B4-BE49-F238E27FC236}">
                  <a16:creationId xmlns:a16="http://schemas.microsoft.com/office/drawing/2014/main" id="{58EE6183-6331-D757-4197-4158FC81A31B}"/>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78;p28">
              <a:extLst>
                <a:ext uri="{FF2B5EF4-FFF2-40B4-BE49-F238E27FC236}">
                  <a16:creationId xmlns:a16="http://schemas.microsoft.com/office/drawing/2014/main" id="{8384501C-277F-0A05-054C-6B17A0D37CDD}"/>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79;p28">
              <a:extLst>
                <a:ext uri="{FF2B5EF4-FFF2-40B4-BE49-F238E27FC236}">
                  <a16:creationId xmlns:a16="http://schemas.microsoft.com/office/drawing/2014/main" id="{588ADB10-4B91-010E-0B71-D388FD3A09FE}"/>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80;p28">
              <a:extLst>
                <a:ext uri="{FF2B5EF4-FFF2-40B4-BE49-F238E27FC236}">
                  <a16:creationId xmlns:a16="http://schemas.microsoft.com/office/drawing/2014/main" id="{30FC5D8A-2B4E-1EC9-124D-9C863D2D10EA}"/>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81;p28">
              <a:extLst>
                <a:ext uri="{FF2B5EF4-FFF2-40B4-BE49-F238E27FC236}">
                  <a16:creationId xmlns:a16="http://schemas.microsoft.com/office/drawing/2014/main" id="{35A0058A-6242-5207-C836-539B202AD797}"/>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82;p28">
              <a:extLst>
                <a:ext uri="{FF2B5EF4-FFF2-40B4-BE49-F238E27FC236}">
                  <a16:creationId xmlns:a16="http://schemas.microsoft.com/office/drawing/2014/main" id="{5D0F3403-77CE-FD57-AFC4-7536B6AD771A}"/>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83;p28">
              <a:extLst>
                <a:ext uri="{FF2B5EF4-FFF2-40B4-BE49-F238E27FC236}">
                  <a16:creationId xmlns:a16="http://schemas.microsoft.com/office/drawing/2014/main" id="{CA2A1CE2-D2B0-3F2D-CD88-83A1347B2D36}"/>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84;p28">
              <a:extLst>
                <a:ext uri="{FF2B5EF4-FFF2-40B4-BE49-F238E27FC236}">
                  <a16:creationId xmlns:a16="http://schemas.microsoft.com/office/drawing/2014/main" id="{1946E7A1-867A-16FC-3B30-0C20CE0C6CFC}"/>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85;p28">
              <a:extLst>
                <a:ext uri="{FF2B5EF4-FFF2-40B4-BE49-F238E27FC236}">
                  <a16:creationId xmlns:a16="http://schemas.microsoft.com/office/drawing/2014/main" id="{C2BBB154-0113-A956-70E8-846550555340}"/>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86;p28">
              <a:extLst>
                <a:ext uri="{FF2B5EF4-FFF2-40B4-BE49-F238E27FC236}">
                  <a16:creationId xmlns:a16="http://schemas.microsoft.com/office/drawing/2014/main" id="{C97ACA95-BDCD-D1AB-3DC8-B7AF0BF4B20F}"/>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87;p28">
              <a:extLst>
                <a:ext uri="{FF2B5EF4-FFF2-40B4-BE49-F238E27FC236}">
                  <a16:creationId xmlns:a16="http://schemas.microsoft.com/office/drawing/2014/main" id="{46776F1C-14EE-394D-EEBD-0E301A3DDA5F}"/>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88;p28">
              <a:extLst>
                <a:ext uri="{FF2B5EF4-FFF2-40B4-BE49-F238E27FC236}">
                  <a16:creationId xmlns:a16="http://schemas.microsoft.com/office/drawing/2014/main" id="{A2FA0BB3-24BA-7568-CB3F-5EE288F1D974}"/>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89;p28">
              <a:extLst>
                <a:ext uri="{FF2B5EF4-FFF2-40B4-BE49-F238E27FC236}">
                  <a16:creationId xmlns:a16="http://schemas.microsoft.com/office/drawing/2014/main" id="{14F146E9-181A-68EF-E4C3-70EB11E6AEF8}"/>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90;p28">
              <a:extLst>
                <a:ext uri="{FF2B5EF4-FFF2-40B4-BE49-F238E27FC236}">
                  <a16:creationId xmlns:a16="http://schemas.microsoft.com/office/drawing/2014/main" id="{754F894D-426A-21D9-3D05-E1EF9EF89440}"/>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91;p28">
              <a:extLst>
                <a:ext uri="{FF2B5EF4-FFF2-40B4-BE49-F238E27FC236}">
                  <a16:creationId xmlns:a16="http://schemas.microsoft.com/office/drawing/2014/main" id="{8F6D232D-6564-9085-777A-7F7DCD52A5C0}"/>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92;p28">
              <a:extLst>
                <a:ext uri="{FF2B5EF4-FFF2-40B4-BE49-F238E27FC236}">
                  <a16:creationId xmlns:a16="http://schemas.microsoft.com/office/drawing/2014/main" id="{BAEA71D9-9747-F768-449C-9A1678569507}"/>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93;p28">
              <a:extLst>
                <a:ext uri="{FF2B5EF4-FFF2-40B4-BE49-F238E27FC236}">
                  <a16:creationId xmlns:a16="http://schemas.microsoft.com/office/drawing/2014/main" id="{1AAC418F-5636-873A-AAEA-F79D9E0F8E66}"/>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94;p28">
              <a:extLst>
                <a:ext uri="{FF2B5EF4-FFF2-40B4-BE49-F238E27FC236}">
                  <a16:creationId xmlns:a16="http://schemas.microsoft.com/office/drawing/2014/main" id="{19EF84AD-73C4-22D7-430E-C9A174E29F9A}"/>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95;p28">
              <a:extLst>
                <a:ext uri="{FF2B5EF4-FFF2-40B4-BE49-F238E27FC236}">
                  <a16:creationId xmlns:a16="http://schemas.microsoft.com/office/drawing/2014/main" id="{35743A67-1CD8-385B-2346-2144278082E6}"/>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96;p28">
              <a:extLst>
                <a:ext uri="{FF2B5EF4-FFF2-40B4-BE49-F238E27FC236}">
                  <a16:creationId xmlns:a16="http://schemas.microsoft.com/office/drawing/2014/main" id="{1CD807B5-BD86-ADBD-80EC-5CA436DAC436}"/>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97;p28">
              <a:extLst>
                <a:ext uri="{FF2B5EF4-FFF2-40B4-BE49-F238E27FC236}">
                  <a16:creationId xmlns:a16="http://schemas.microsoft.com/office/drawing/2014/main" id="{60C3DC5B-D05D-BB34-592D-E4B5D76D7F1D}"/>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98;p28">
              <a:extLst>
                <a:ext uri="{FF2B5EF4-FFF2-40B4-BE49-F238E27FC236}">
                  <a16:creationId xmlns:a16="http://schemas.microsoft.com/office/drawing/2014/main" id="{E12AB4B3-1B31-3B77-CF13-B46F8C70A4EC}"/>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99;p28">
              <a:extLst>
                <a:ext uri="{FF2B5EF4-FFF2-40B4-BE49-F238E27FC236}">
                  <a16:creationId xmlns:a16="http://schemas.microsoft.com/office/drawing/2014/main" id="{E6FA340E-7908-1B54-CA33-D84314019321}"/>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00;p28">
              <a:extLst>
                <a:ext uri="{FF2B5EF4-FFF2-40B4-BE49-F238E27FC236}">
                  <a16:creationId xmlns:a16="http://schemas.microsoft.com/office/drawing/2014/main" id="{41AA5439-5567-8FD2-79F4-8D8829593947}"/>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01;p28">
              <a:extLst>
                <a:ext uri="{FF2B5EF4-FFF2-40B4-BE49-F238E27FC236}">
                  <a16:creationId xmlns:a16="http://schemas.microsoft.com/office/drawing/2014/main" id="{B21196FB-EAFE-A0E2-C645-0AE8D1213C3C}"/>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02;p28">
              <a:extLst>
                <a:ext uri="{FF2B5EF4-FFF2-40B4-BE49-F238E27FC236}">
                  <a16:creationId xmlns:a16="http://schemas.microsoft.com/office/drawing/2014/main" id="{34A25E6C-AFF8-EB6F-E89C-16029EE3ADB4}"/>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03;p28">
              <a:extLst>
                <a:ext uri="{FF2B5EF4-FFF2-40B4-BE49-F238E27FC236}">
                  <a16:creationId xmlns:a16="http://schemas.microsoft.com/office/drawing/2014/main" id="{4C8AF769-8AE9-D723-D53F-8A7F6DF3CBE2}"/>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04;p28">
              <a:extLst>
                <a:ext uri="{FF2B5EF4-FFF2-40B4-BE49-F238E27FC236}">
                  <a16:creationId xmlns:a16="http://schemas.microsoft.com/office/drawing/2014/main" id="{D80FE8FB-02B8-3E16-3C0A-65DF23B56813}"/>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05;p28">
              <a:extLst>
                <a:ext uri="{FF2B5EF4-FFF2-40B4-BE49-F238E27FC236}">
                  <a16:creationId xmlns:a16="http://schemas.microsoft.com/office/drawing/2014/main" id="{7D8A3E95-24FC-063F-30FB-F1C0068DD358}"/>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06;p28">
              <a:extLst>
                <a:ext uri="{FF2B5EF4-FFF2-40B4-BE49-F238E27FC236}">
                  <a16:creationId xmlns:a16="http://schemas.microsoft.com/office/drawing/2014/main" id="{BBA077B5-2784-E2EF-89D0-F58F7B47E360}"/>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07;p28">
              <a:extLst>
                <a:ext uri="{FF2B5EF4-FFF2-40B4-BE49-F238E27FC236}">
                  <a16:creationId xmlns:a16="http://schemas.microsoft.com/office/drawing/2014/main" id="{FB455071-BEDF-7437-2D79-8F4CBBCCEC10}"/>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08;p28">
              <a:extLst>
                <a:ext uri="{FF2B5EF4-FFF2-40B4-BE49-F238E27FC236}">
                  <a16:creationId xmlns:a16="http://schemas.microsoft.com/office/drawing/2014/main" id="{C352EEF3-E2A4-86FF-8F1D-14415DD0A626}"/>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09;p28">
              <a:extLst>
                <a:ext uri="{FF2B5EF4-FFF2-40B4-BE49-F238E27FC236}">
                  <a16:creationId xmlns:a16="http://schemas.microsoft.com/office/drawing/2014/main" id="{91EA4525-5C0A-05E2-D502-0E41675FC9D7}"/>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10;p28">
              <a:extLst>
                <a:ext uri="{FF2B5EF4-FFF2-40B4-BE49-F238E27FC236}">
                  <a16:creationId xmlns:a16="http://schemas.microsoft.com/office/drawing/2014/main" id="{6D231F24-1574-E3AE-708D-6F8516961860}"/>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11;p28">
              <a:extLst>
                <a:ext uri="{FF2B5EF4-FFF2-40B4-BE49-F238E27FC236}">
                  <a16:creationId xmlns:a16="http://schemas.microsoft.com/office/drawing/2014/main" id="{09ADE7E7-AEAB-D02B-0B47-56954BDFE500}"/>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12;p28">
              <a:extLst>
                <a:ext uri="{FF2B5EF4-FFF2-40B4-BE49-F238E27FC236}">
                  <a16:creationId xmlns:a16="http://schemas.microsoft.com/office/drawing/2014/main" id="{81C2ED00-902E-31DC-B5F3-AD2B450E1B7A}"/>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13;p28">
              <a:extLst>
                <a:ext uri="{FF2B5EF4-FFF2-40B4-BE49-F238E27FC236}">
                  <a16:creationId xmlns:a16="http://schemas.microsoft.com/office/drawing/2014/main" id="{B9801E85-A3FF-3473-61FF-1D13ABFC257A}"/>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14;p28">
              <a:extLst>
                <a:ext uri="{FF2B5EF4-FFF2-40B4-BE49-F238E27FC236}">
                  <a16:creationId xmlns:a16="http://schemas.microsoft.com/office/drawing/2014/main" id="{B0BF69DA-CAB0-9576-7053-3E453E5548C7}"/>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15;p28">
              <a:extLst>
                <a:ext uri="{FF2B5EF4-FFF2-40B4-BE49-F238E27FC236}">
                  <a16:creationId xmlns:a16="http://schemas.microsoft.com/office/drawing/2014/main" id="{F429635B-73FA-8033-5CB9-29EC6AF567F9}"/>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16;p28">
              <a:extLst>
                <a:ext uri="{FF2B5EF4-FFF2-40B4-BE49-F238E27FC236}">
                  <a16:creationId xmlns:a16="http://schemas.microsoft.com/office/drawing/2014/main" id="{696124D2-4A5D-1D75-03F1-4C51A6C6BBD8}"/>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17;p28">
              <a:extLst>
                <a:ext uri="{FF2B5EF4-FFF2-40B4-BE49-F238E27FC236}">
                  <a16:creationId xmlns:a16="http://schemas.microsoft.com/office/drawing/2014/main" id="{7D79BF1E-57B9-4E66-7EF2-F8CA70AAFA0E}"/>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18;p28">
              <a:extLst>
                <a:ext uri="{FF2B5EF4-FFF2-40B4-BE49-F238E27FC236}">
                  <a16:creationId xmlns:a16="http://schemas.microsoft.com/office/drawing/2014/main" id="{C4C54FFC-2C16-4D8D-E1E0-D99F52B8E435}"/>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19;p28">
              <a:extLst>
                <a:ext uri="{FF2B5EF4-FFF2-40B4-BE49-F238E27FC236}">
                  <a16:creationId xmlns:a16="http://schemas.microsoft.com/office/drawing/2014/main" id="{6DBA8545-430E-7288-8233-64C233FFE702}"/>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20;p28">
              <a:extLst>
                <a:ext uri="{FF2B5EF4-FFF2-40B4-BE49-F238E27FC236}">
                  <a16:creationId xmlns:a16="http://schemas.microsoft.com/office/drawing/2014/main" id="{F99F46D9-DE47-9715-2541-DDF28D03F03C}"/>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21;p28">
              <a:extLst>
                <a:ext uri="{FF2B5EF4-FFF2-40B4-BE49-F238E27FC236}">
                  <a16:creationId xmlns:a16="http://schemas.microsoft.com/office/drawing/2014/main" id="{022292CD-EC30-6AC5-CE1B-89B3A4CF881C}"/>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22;p28">
              <a:extLst>
                <a:ext uri="{FF2B5EF4-FFF2-40B4-BE49-F238E27FC236}">
                  <a16:creationId xmlns:a16="http://schemas.microsoft.com/office/drawing/2014/main" id="{31C291D2-71E6-E58B-8778-093361C56F9D}"/>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23;p28">
              <a:extLst>
                <a:ext uri="{FF2B5EF4-FFF2-40B4-BE49-F238E27FC236}">
                  <a16:creationId xmlns:a16="http://schemas.microsoft.com/office/drawing/2014/main" id="{17B05A30-30CC-1666-A5C7-B6CFAF04170E}"/>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24;p28">
              <a:extLst>
                <a:ext uri="{FF2B5EF4-FFF2-40B4-BE49-F238E27FC236}">
                  <a16:creationId xmlns:a16="http://schemas.microsoft.com/office/drawing/2014/main" id="{0DDCB8F6-08DB-39CE-0AB6-E25F7AA0EBFB}"/>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25;p28">
              <a:extLst>
                <a:ext uri="{FF2B5EF4-FFF2-40B4-BE49-F238E27FC236}">
                  <a16:creationId xmlns:a16="http://schemas.microsoft.com/office/drawing/2014/main" id="{FA0A9225-0C69-C88D-EE1F-77EE20930BEE}"/>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26;p28">
              <a:extLst>
                <a:ext uri="{FF2B5EF4-FFF2-40B4-BE49-F238E27FC236}">
                  <a16:creationId xmlns:a16="http://schemas.microsoft.com/office/drawing/2014/main" id="{66ABFAEB-10BE-D0B0-720E-3FA64550B7B3}"/>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7;p28">
              <a:extLst>
                <a:ext uri="{FF2B5EF4-FFF2-40B4-BE49-F238E27FC236}">
                  <a16:creationId xmlns:a16="http://schemas.microsoft.com/office/drawing/2014/main" id="{AF8A3EAA-9699-F90F-DC98-D634B13FCBF6}"/>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28;p28">
              <a:extLst>
                <a:ext uri="{FF2B5EF4-FFF2-40B4-BE49-F238E27FC236}">
                  <a16:creationId xmlns:a16="http://schemas.microsoft.com/office/drawing/2014/main" id="{73BDB3E8-4E79-F9E0-EA83-53B4E327C7A6}"/>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29;p28">
              <a:extLst>
                <a:ext uri="{FF2B5EF4-FFF2-40B4-BE49-F238E27FC236}">
                  <a16:creationId xmlns:a16="http://schemas.microsoft.com/office/drawing/2014/main" id="{43CD56A9-9A59-8690-65DE-40B6CAC0DE41}"/>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30;p28">
              <a:extLst>
                <a:ext uri="{FF2B5EF4-FFF2-40B4-BE49-F238E27FC236}">
                  <a16:creationId xmlns:a16="http://schemas.microsoft.com/office/drawing/2014/main" id="{AF799FC4-A8AB-2098-A79A-6D7A1DB22042}"/>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31;p28">
              <a:extLst>
                <a:ext uri="{FF2B5EF4-FFF2-40B4-BE49-F238E27FC236}">
                  <a16:creationId xmlns:a16="http://schemas.microsoft.com/office/drawing/2014/main" id="{EE207AE7-407F-2DBA-786E-E608E6B61695}"/>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32;p28">
              <a:extLst>
                <a:ext uri="{FF2B5EF4-FFF2-40B4-BE49-F238E27FC236}">
                  <a16:creationId xmlns:a16="http://schemas.microsoft.com/office/drawing/2014/main" id="{78E6D3B8-29D4-5417-C109-D2C6C907F21F}"/>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33;p28">
              <a:extLst>
                <a:ext uri="{FF2B5EF4-FFF2-40B4-BE49-F238E27FC236}">
                  <a16:creationId xmlns:a16="http://schemas.microsoft.com/office/drawing/2014/main" id="{1CC7C00E-5471-29FA-21CA-AD1766FEAEE1}"/>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34;p28">
              <a:extLst>
                <a:ext uri="{FF2B5EF4-FFF2-40B4-BE49-F238E27FC236}">
                  <a16:creationId xmlns:a16="http://schemas.microsoft.com/office/drawing/2014/main" id="{DE75A8D3-ABCC-AE91-E790-A3C984EA7F84}"/>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35;p28">
              <a:extLst>
                <a:ext uri="{FF2B5EF4-FFF2-40B4-BE49-F238E27FC236}">
                  <a16:creationId xmlns:a16="http://schemas.microsoft.com/office/drawing/2014/main" id="{B80D0C21-EC24-05D2-BFEA-BF319A78AFE4}"/>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36;p28">
              <a:extLst>
                <a:ext uri="{FF2B5EF4-FFF2-40B4-BE49-F238E27FC236}">
                  <a16:creationId xmlns:a16="http://schemas.microsoft.com/office/drawing/2014/main" id="{AC224FEE-076C-D234-01B7-C07249949B82}"/>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37;p28">
              <a:extLst>
                <a:ext uri="{FF2B5EF4-FFF2-40B4-BE49-F238E27FC236}">
                  <a16:creationId xmlns:a16="http://schemas.microsoft.com/office/drawing/2014/main" id="{8111E544-7C98-77E5-30A4-1F9119DAA997}"/>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38;p28">
              <a:extLst>
                <a:ext uri="{FF2B5EF4-FFF2-40B4-BE49-F238E27FC236}">
                  <a16:creationId xmlns:a16="http://schemas.microsoft.com/office/drawing/2014/main" id="{6E58905A-E7F3-3F83-ADD8-3C7D96C11EA8}"/>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39;p28">
              <a:extLst>
                <a:ext uri="{FF2B5EF4-FFF2-40B4-BE49-F238E27FC236}">
                  <a16:creationId xmlns:a16="http://schemas.microsoft.com/office/drawing/2014/main" id="{F42A9997-FC80-2C86-161B-EE1D2D5D3B77}"/>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40;p28">
              <a:extLst>
                <a:ext uri="{FF2B5EF4-FFF2-40B4-BE49-F238E27FC236}">
                  <a16:creationId xmlns:a16="http://schemas.microsoft.com/office/drawing/2014/main" id="{F94A17A6-9E42-06D2-519C-8D23BD050BE7}"/>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41;p28">
              <a:extLst>
                <a:ext uri="{FF2B5EF4-FFF2-40B4-BE49-F238E27FC236}">
                  <a16:creationId xmlns:a16="http://schemas.microsoft.com/office/drawing/2014/main" id="{4A4D4E8C-DCDD-7472-5A3F-FFB10804227A}"/>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42;p28">
              <a:extLst>
                <a:ext uri="{FF2B5EF4-FFF2-40B4-BE49-F238E27FC236}">
                  <a16:creationId xmlns:a16="http://schemas.microsoft.com/office/drawing/2014/main" id="{88351542-B31E-CDD5-6C7E-6C219EB16974}"/>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43;p28">
              <a:extLst>
                <a:ext uri="{FF2B5EF4-FFF2-40B4-BE49-F238E27FC236}">
                  <a16:creationId xmlns:a16="http://schemas.microsoft.com/office/drawing/2014/main" id="{3121D84F-EC6E-6FF5-195E-2C33D78FAD5B}"/>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44;p28">
              <a:extLst>
                <a:ext uri="{FF2B5EF4-FFF2-40B4-BE49-F238E27FC236}">
                  <a16:creationId xmlns:a16="http://schemas.microsoft.com/office/drawing/2014/main" id="{C2330F0F-C9CD-FB88-AF0B-4CB430855DD5}"/>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45;p28">
              <a:extLst>
                <a:ext uri="{FF2B5EF4-FFF2-40B4-BE49-F238E27FC236}">
                  <a16:creationId xmlns:a16="http://schemas.microsoft.com/office/drawing/2014/main" id="{37ED6266-68E9-35AE-BFE0-7BA0B23920FC}"/>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46;p28">
              <a:extLst>
                <a:ext uri="{FF2B5EF4-FFF2-40B4-BE49-F238E27FC236}">
                  <a16:creationId xmlns:a16="http://schemas.microsoft.com/office/drawing/2014/main" id="{C202EF64-DB25-625E-6980-0509A477B4F3}"/>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47;p28">
              <a:extLst>
                <a:ext uri="{FF2B5EF4-FFF2-40B4-BE49-F238E27FC236}">
                  <a16:creationId xmlns:a16="http://schemas.microsoft.com/office/drawing/2014/main" id="{A509D929-C788-9724-4C02-AABBF8FC6DC9}"/>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48;p28">
              <a:extLst>
                <a:ext uri="{FF2B5EF4-FFF2-40B4-BE49-F238E27FC236}">
                  <a16:creationId xmlns:a16="http://schemas.microsoft.com/office/drawing/2014/main" id="{8C9E2E64-E7FB-83D5-21F9-A1DDF513396C}"/>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49;p28">
              <a:extLst>
                <a:ext uri="{FF2B5EF4-FFF2-40B4-BE49-F238E27FC236}">
                  <a16:creationId xmlns:a16="http://schemas.microsoft.com/office/drawing/2014/main" id="{146E6DAD-AEF9-B813-E110-A89C8E4A12CB}"/>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50;p28">
              <a:extLst>
                <a:ext uri="{FF2B5EF4-FFF2-40B4-BE49-F238E27FC236}">
                  <a16:creationId xmlns:a16="http://schemas.microsoft.com/office/drawing/2014/main" id="{38FF8CF2-B8B1-FC50-2FD3-4A9A4D8C5EA5}"/>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51;p28">
              <a:extLst>
                <a:ext uri="{FF2B5EF4-FFF2-40B4-BE49-F238E27FC236}">
                  <a16:creationId xmlns:a16="http://schemas.microsoft.com/office/drawing/2014/main" id="{0BD17ED0-C89F-85A7-C5A7-FEE9F791A6F8}"/>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52;p28">
              <a:extLst>
                <a:ext uri="{FF2B5EF4-FFF2-40B4-BE49-F238E27FC236}">
                  <a16:creationId xmlns:a16="http://schemas.microsoft.com/office/drawing/2014/main" id="{BFEE41A7-4186-872F-A752-48AAAB53557D}"/>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53;p28">
              <a:extLst>
                <a:ext uri="{FF2B5EF4-FFF2-40B4-BE49-F238E27FC236}">
                  <a16:creationId xmlns:a16="http://schemas.microsoft.com/office/drawing/2014/main" id="{101A2535-E290-A5F5-79F0-40BC33B26344}"/>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54;p28">
              <a:extLst>
                <a:ext uri="{FF2B5EF4-FFF2-40B4-BE49-F238E27FC236}">
                  <a16:creationId xmlns:a16="http://schemas.microsoft.com/office/drawing/2014/main" id="{AD8AEA0A-C364-4995-64D6-B6C66C87680F}"/>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55;p28">
              <a:extLst>
                <a:ext uri="{FF2B5EF4-FFF2-40B4-BE49-F238E27FC236}">
                  <a16:creationId xmlns:a16="http://schemas.microsoft.com/office/drawing/2014/main" id="{6DB1DD76-D4A1-6619-5CFB-153A71FC1665}"/>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56;p28">
              <a:extLst>
                <a:ext uri="{FF2B5EF4-FFF2-40B4-BE49-F238E27FC236}">
                  <a16:creationId xmlns:a16="http://schemas.microsoft.com/office/drawing/2014/main" id="{DF6C35F5-DF70-AFE9-5B1C-BEF18465806D}"/>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57;p28">
              <a:extLst>
                <a:ext uri="{FF2B5EF4-FFF2-40B4-BE49-F238E27FC236}">
                  <a16:creationId xmlns:a16="http://schemas.microsoft.com/office/drawing/2014/main" id="{8235E7A4-C14D-CE84-75D5-924C2958DE0E}"/>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58;p28">
              <a:extLst>
                <a:ext uri="{FF2B5EF4-FFF2-40B4-BE49-F238E27FC236}">
                  <a16:creationId xmlns:a16="http://schemas.microsoft.com/office/drawing/2014/main" id="{8276B866-7A57-703B-9C2F-404E1A9046E5}"/>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59;p28">
              <a:extLst>
                <a:ext uri="{FF2B5EF4-FFF2-40B4-BE49-F238E27FC236}">
                  <a16:creationId xmlns:a16="http://schemas.microsoft.com/office/drawing/2014/main" id="{DE163B9E-B569-74CC-A971-68557316281D}"/>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60;p28">
              <a:extLst>
                <a:ext uri="{FF2B5EF4-FFF2-40B4-BE49-F238E27FC236}">
                  <a16:creationId xmlns:a16="http://schemas.microsoft.com/office/drawing/2014/main" id="{0F418953-9E39-ECA0-93A3-87C92FB359E6}"/>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61;p28">
              <a:extLst>
                <a:ext uri="{FF2B5EF4-FFF2-40B4-BE49-F238E27FC236}">
                  <a16:creationId xmlns:a16="http://schemas.microsoft.com/office/drawing/2014/main" id="{E76A87E5-9657-83A4-D40E-2E64C5B4A7B5}"/>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62;p28">
              <a:extLst>
                <a:ext uri="{FF2B5EF4-FFF2-40B4-BE49-F238E27FC236}">
                  <a16:creationId xmlns:a16="http://schemas.microsoft.com/office/drawing/2014/main" id="{A1F5B1A7-D6FC-2617-4AB1-14A9D29BA175}"/>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63;p28">
              <a:extLst>
                <a:ext uri="{FF2B5EF4-FFF2-40B4-BE49-F238E27FC236}">
                  <a16:creationId xmlns:a16="http://schemas.microsoft.com/office/drawing/2014/main" id="{D0AFDE91-C589-F88F-A3EF-9A9030138973}"/>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64;p28">
              <a:extLst>
                <a:ext uri="{FF2B5EF4-FFF2-40B4-BE49-F238E27FC236}">
                  <a16:creationId xmlns:a16="http://schemas.microsoft.com/office/drawing/2014/main" id="{BCD4EC5B-EF6B-3BD0-932F-53E034EC24E2}"/>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65;p28">
              <a:extLst>
                <a:ext uri="{FF2B5EF4-FFF2-40B4-BE49-F238E27FC236}">
                  <a16:creationId xmlns:a16="http://schemas.microsoft.com/office/drawing/2014/main" id="{00F51D25-3FD0-9F52-2538-C2A88C43C8E8}"/>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66;p28">
              <a:extLst>
                <a:ext uri="{FF2B5EF4-FFF2-40B4-BE49-F238E27FC236}">
                  <a16:creationId xmlns:a16="http://schemas.microsoft.com/office/drawing/2014/main" id="{0889453D-BBA4-E1E5-3565-354163036F6C}"/>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67;p28">
              <a:extLst>
                <a:ext uri="{FF2B5EF4-FFF2-40B4-BE49-F238E27FC236}">
                  <a16:creationId xmlns:a16="http://schemas.microsoft.com/office/drawing/2014/main" id="{62E6CFE7-DAD4-1947-7608-DBAC7F74F6BA}"/>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68;p28">
              <a:extLst>
                <a:ext uri="{FF2B5EF4-FFF2-40B4-BE49-F238E27FC236}">
                  <a16:creationId xmlns:a16="http://schemas.microsoft.com/office/drawing/2014/main" id="{417DA210-A9CB-344D-DBE8-C9860B775B2D}"/>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69;p28">
              <a:extLst>
                <a:ext uri="{FF2B5EF4-FFF2-40B4-BE49-F238E27FC236}">
                  <a16:creationId xmlns:a16="http://schemas.microsoft.com/office/drawing/2014/main" id="{FA21020B-F661-A273-DEC1-3CE772F975BF}"/>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70;p28">
              <a:extLst>
                <a:ext uri="{FF2B5EF4-FFF2-40B4-BE49-F238E27FC236}">
                  <a16:creationId xmlns:a16="http://schemas.microsoft.com/office/drawing/2014/main" id="{9BE6BFE4-7A2F-16E1-DA37-C50CDF0D8FF8}"/>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71;p28">
              <a:extLst>
                <a:ext uri="{FF2B5EF4-FFF2-40B4-BE49-F238E27FC236}">
                  <a16:creationId xmlns:a16="http://schemas.microsoft.com/office/drawing/2014/main" id="{CA5FEC5F-5823-4AE0-5A05-930510C29A91}"/>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72;p28">
              <a:extLst>
                <a:ext uri="{FF2B5EF4-FFF2-40B4-BE49-F238E27FC236}">
                  <a16:creationId xmlns:a16="http://schemas.microsoft.com/office/drawing/2014/main" id="{7FE8DE05-C473-86DF-1262-4FDE5F10AE3C}"/>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73;p28">
              <a:extLst>
                <a:ext uri="{FF2B5EF4-FFF2-40B4-BE49-F238E27FC236}">
                  <a16:creationId xmlns:a16="http://schemas.microsoft.com/office/drawing/2014/main" id="{1C7AD4D4-E17C-978F-1AE6-354CC7580117}"/>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74;p28">
              <a:extLst>
                <a:ext uri="{FF2B5EF4-FFF2-40B4-BE49-F238E27FC236}">
                  <a16:creationId xmlns:a16="http://schemas.microsoft.com/office/drawing/2014/main" id="{AD777EAE-30ED-0DC8-3EDB-3167FE1A0EFC}"/>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75;p28">
              <a:extLst>
                <a:ext uri="{FF2B5EF4-FFF2-40B4-BE49-F238E27FC236}">
                  <a16:creationId xmlns:a16="http://schemas.microsoft.com/office/drawing/2014/main" id="{C1263950-8460-63E4-7480-47FEF83D3F7E}"/>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76;p28">
              <a:extLst>
                <a:ext uri="{FF2B5EF4-FFF2-40B4-BE49-F238E27FC236}">
                  <a16:creationId xmlns:a16="http://schemas.microsoft.com/office/drawing/2014/main" id="{CD0EB620-132E-FF04-397C-95D7BECBCECC}"/>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77;p28">
              <a:extLst>
                <a:ext uri="{FF2B5EF4-FFF2-40B4-BE49-F238E27FC236}">
                  <a16:creationId xmlns:a16="http://schemas.microsoft.com/office/drawing/2014/main" id="{BEBF3078-B01D-74FD-39A8-3EDF2933B3D3}"/>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78;p28">
              <a:extLst>
                <a:ext uri="{FF2B5EF4-FFF2-40B4-BE49-F238E27FC236}">
                  <a16:creationId xmlns:a16="http://schemas.microsoft.com/office/drawing/2014/main" id="{25290B72-D062-5CEF-6760-6FD4E0D9E1AD}"/>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479;p28">
              <a:extLst>
                <a:ext uri="{FF2B5EF4-FFF2-40B4-BE49-F238E27FC236}">
                  <a16:creationId xmlns:a16="http://schemas.microsoft.com/office/drawing/2014/main" id="{D65265BE-5688-2E19-2B2A-B9347E658383}"/>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480;p28">
              <a:extLst>
                <a:ext uri="{FF2B5EF4-FFF2-40B4-BE49-F238E27FC236}">
                  <a16:creationId xmlns:a16="http://schemas.microsoft.com/office/drawing/2014/main" id="{179D40B7-EDFE-CDC5-6A15-85E054AC9B75}"/>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481;p28">
              <a:extLst>
                <a:ext uri="{FF2B5EF4-FFF2-40B4-BE49-F238E27FC236}">
                  <a16:creationId xmlns:a16="http://schemas.microsoft.com/office/drawing/2014/main" id="{7D96C4F8-8FE2-1EA8-96F6-0B69EA003FFB}"/>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482;p28">
              <a:extLst>
                <a:ext uri="{FF2B5EF4-FFF2-40B4-BE49-F238E27FC236}">
                  <a16:creationId xmlns:a16="http://schemas.microsoft.com/office/drawing/2014/main" id="{D4CC2C3C-1E79-0FF8-2C6B-30C15744F13C}"/>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483;p28">
              <a:extLst>
                <a:ext uri="{FF2B5EF4-FFF2-40B4-BE49-F238E27FC236}">
                  <a16:creationId xmlns:a16="http://schemas.microsoft.com/office/drawing/2014/main" id="{DDB72748-5A59-0061-8602-C21435AF0D4A}"/>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484;p28">
              <a:extLst>
                <a:ext uri="{FF2B5EF4-FFF2-40B4-BE49-F238E27FC236}">
                  <a16:creationId xmlns:a16="http://schemas.microsoft.com/office/drawing/2014/main" id="{6EB13573-65EE-8B0E-81A2-1E8B8CAC3BD0}"/>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485;p28">
              <a:extLst>
                <a:ext uri="{FF2B5EF4-FFF2-40B4-BE49-F238E27FC236}">
                  <a16:creationId xmlns:a16="http://schemas.microsoft.com/office/drawing/2014/main" id="{EB725487-1C80-388B-54FB-EDF6F3710660}"/>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486;p28">
              <a:extLst>
                <a:ext uri="{FF2B5EF4-FFF2-40B4-BE49-F238E27FC236}">
                  <a16:creationId xmlns:a16="http://schemas.microsoft.com/office/drawing/2014/main" id="{92B3B684-DCEC-491D-D753-2933FA1D29E6}"/>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487;p28">
              <a:extLst>
                <a:ext uri="{FF2B5EF4-FFF2-40B4-BE49-F238E27FC236}">
                  <a16:creationId xmlns:a16="http://schemas.microsoft.com/office/drawing/2014/main" id="{A52EBAAD-2E4A-EB4D-C2AD-B243D5A7B21D}"/>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488;p28">
              <a:extLst>
                <a:ext uri="{FF2B5EF4-FFF2-40B4-BE49-F238E27FC236}">
                  <a16:creationId xmlns:a16="http://schemas.microsoft.com/office/drawing/2014/main" id="{99A72DE1-7EC5-CAC4-27CE-72EB35011298}"/>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489;p28">
              <a:extLst>
                <a:ext uri="{FF2B5EF4-FFF2-40B4-BE49-F238E27FC236}">
                  <a16:creationId xmlns:a16="http://schemas.microsoft.com/office/drawing/2014/main" id="{C02783E9-1AA2-5D74-3529-D93DF4B81BB7}"/>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490;p28">
              <a:extLst>
                <a:ext uri="{FF2B5EF4-FFF2-40B4-BE49-F238E27FC236}">
                  <a16:creationId xmlns:a16="http://schemas.microsoft.com/office/drawing/2014/main" id="{3609E809-71D6-6508-B7DD-EAF9981D258C}"/>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491;p28">
              <a:extLst>
                <a:ext uri="{FF2B5EF4-FFF2-40B4-BE49-F238E27FC236}">
                  <a16:creationId xmlns:a16="http://schemas.microsoft.com/office/drawing/2014/main" id="{0A2893D9-FCC3-1D81-5585-DC0931944172}"/>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492;p28">
              <a:extLst>
                <a:ext uri="{FF2B5EF4-FFF2-40B4-BE49-F238E27FC236}">
                  <a16:creationId xmlns:a16="http://schemas.microsoft.com/office/drawing/2014/main" id="{486D1B37-B0CA-E811-9D28-38A04C7ABB31}"/>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493;p28">
              <a:extLst>
                <a:ext uri="{FF2B5EF4-FFF2-40B4-BE49-F238E27FC236}">
                  <a16:creationId xmlns:a16="http://schemas.microsoft.com/office/drawing/2014/main" id="{36451AC4-3D0D-ECBD-E239-35888DE49683}"/>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494;p28">
              <a:extLst>
                <a:ext uri="{FF2B5EF4-FFF2-40B4-BE49-F238E27FC236}">
                  <a16:creationId xmlns:a16="http://schemas.microsoft.com/office/drawing/2014/main" id="{A8CC5F64-3D69-9C21-E713-D56D72C58F5C}"/>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TextBox 209">
            <a:extLst>
              <a:ext uri="{FF2B5EF4-FFF2-40B4-BE49-F238E27FC236}">
                <a16:creationId xmlns:a16="http://schemas.microsoft.com/office/drawing/2014/main" id="{B7B371F9-60AB-55A3-E0A7-413DF8C7113B}"/>
              </a:ext>
            </a:extLst>
          </p:cNvPr>
          <p:cNvSpPr txBox="1"/>
          <p:nvPr/>
        </p:nvSpPr>
        <p:spPr>
          <a:xfrm>
            <a:off x="8452894" y="4720804"/>
            <a:ext cx="614906" cy="307777"/>
          </a:xfrm>
          <a:prstGeom prst="rect">
            <a:avLst/>
          </a:prstGeom>
          <a:noFill/>
        </p:spPr>
        <p:txBody>
          <a:bodyPr wrap="square" rtlCol="0">
            <a:spAutoFit/>
          </a:bodyPr>
          <a:lstStyle/>
          <a:p>
            <a:r>
              <a:rPr lang="en-US" dirty="0"/>
              <a:t>25</a:t>
            </a:r>
          </a:p>
        </p:txBody>
      </p:sp>
    </p:spTree>
    <p:extLst>
      <p:ext uri="{BB962C8B-B14F-4D97-AF65-F5344CB8AC3E}">
        <p14:creationId xmlns:p14="http://schemas.microsoft.com/office/powerpoint/2010/main" val="3350359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8719BA-E48F-1352-AE14-52813C6D2A65}"/>
              </a:ext>
            </a:extLst>
          </p:cNvPr>
          <p:cNvSpPr txBox="1"/>
          <p:nvPr/>
        </p:nvSpPr>
        <p:spPr>
          <a:xfrm>
            <a:off x="810768" y="1652010"/>
            <a:ext cx="6608064" cy="2462213"/>
          </a:xfrm>
          <a:prstGeom prst="rect">
            <a:avLst/>
          </a:prstGeom>
          <a:noFill/>
        </p:spPr>
        <p:txBody>
          <a:bodyPr wrap="square" rtlCol="0">
            <a:spAutoFit/>
          </a:bodyPr>
          <a:lstStyle/>
          <a:p>
            <a:endParaRPr lang="en-US" dirty="0"/>
          </a:p>
          <a:p>
            <a:endParaRPr lang="en-US" dirty="0"/>
          </a:p>
          <a:p>
            <a:r>
              <a:rPr lang="en-US" b="1" dirty="0"/>
              <a:t>Scalability</a:t>
            </a:r>
            <a:r>
              <a:rPr lang="en-US" dirty="0"/>
              <a:t>: Handling growth without slowing down.</a:t>
            </a:r>
          </a:p>
          <a:p>
            <a:r>
              <a:rPr lang="en-US" b="1" dirty="0"/>
              <a:t>Security</a:t>
            </a:r>
            <a:r>
              <a:rPr lang="en-US" dirty="0"/>
              <a:t>: Protecting data from breaches.</a:t>
            </a:r>
          </a:p>
          <a:p>
            <a:r>
              <a:rPr lang="en-US" b="1" dirty="0"/>
              <a:t>Maintainability</a:t>
            </a:r>
            <a:r>
              <a:rPr lang="en-US" dirty="0"/>
              <a:t>: Keeping it easy to update and fix.</a:t>
            </a:r>
          </a:p>
          <a:p>
            <a:r>
              <a:rPr lang="en-US" b="1" dirty="0"/>
              <a:t>Interoperability</a:t>
            </a:r>
            <a:r>
              <a:rPr lang="en-US" dirty="0"/>
              <a:t>: Making it work well with other systems.</a:t>
            </a:r>
          </a:p>
          <a:p>
            <a:r>
              <a:rPr lang="en-US" b="1" dirty="0"/>
              <a:t>Performance</a:t>
            </a:r>
            <a:r>
              <a:rPr lang="en-US" dirty="0"/>
              <a:t>: Ensuring it runs fast and efficiently.</a:t>
            </a:r>
          </a:p>
          <a:p>
            <a:r>
              <a:rPr lang="en-US" b="1" dirty="0"/>
              <a:t>Adaptability</a:t>
            </a:r>
            <a:r>
              <a:rPr lang="en-US" dirty="0"/>
              <a:t>: Being flexible for future changes.</a:t>
            </a:r>
          </a:p>
          <a:p>
            <a:r>
              <a:rPr lang="en-US" b="1" dirty="0"/>
              <a:t>Cost Management</a:t>
            </a:r>
            <a:r>
              <a:rPr lang="en-US" dirty="0"/>
              <a:t>: Optimizing expenses effectively.</a:t>
            </a:r>
          </a:p>
          <a:p>
            <a:r>
              <a:rPr lang="en-US" b="1" dirty="0"/>
              <a:t>Testing and Debugging: </a:t>
            </a:r>
            <a:r>
              <a:rPr lang="en-US" dirty="0"/>
              <a:t>Finding and fixing issues efficiently.</a:t>
            </a:r>
          </a:p>
          <a:p>
            <a:r>
              <a:rPr lang="en-US" b="1" dirty="0"/>
              <a:t>Documentation &amp; Communication: </a:t>
            </a:r>
            <a:r>
              <a:rPr lang="en-US" dirty="0"/>
              <a:t>Clearly explaining how it all works.</a:t>
            </a:r>
          </a:p>
        </p:txBody>
      </p:sp>
      <p:sp>
        <p:nvSpPr>
          <p:cNvPr id="6" name="TextBox 5">
            <a:extLst>
              <a:ext uri="{FF2B5EF4-FFF2-40B4-BE49-F238E27FC236}">
                <a16:creationId xmlns:a16="http://schemas.microsoft.com/office/drawing/2014/main" id="{36AFEB1E-6B20-F4CE-5E68-CECAA2A54B70}"/>
              </a:ext>
            </a:extLst>
          </p:cNvPr>
          <p:cNvSpPr txBox="1"/>
          <p:nvPr/>
        </p:nvSpPr>
        <p:spPr>
          <a:xfrm>
            <a:off x="810768" y="721500"/>
            <a:ext cx="6423152" cy="830997"/>
          </a:xfrm>
          <a:prstGeom prst="rect">
            <a:avLst/>
          </a:prstGeom>
          <a:noFill/>
        </p:spPr>
        <p:txBody>
          <a:bodyPr wrap="square">
            <a:spAutoFit/>
          </a:bodyPr>
          <a:lstStyle/>
          <a:p>
            <a:r>
              <a:rPr lang="en-US" sz="2400" b="1" dirty="0"/>
              <a:t>Challenges of </a:t>
            </a:r>
            <a:r>
              <a:rPr lang="en-US" sz="2400" b="1"/>
              <a:t>application architecture</a:t>
            </a:r>
          </a:p>
          <a:p>
            <a:endParaRPr lang="en-US" sz="2400" b="1" dirty="0"/>
          </a:p>
        </p:txBody>
      </p:sp>
      <p:sp>
        <p:nvSpPr>
          <p:cNvPr id="2" name="TextBox 1">
            <a:extLst>
              <a:ext uri="{FF2B5EF4-FFF2-40B4-BE49-F238E27FC236}">
                <a16:creationId xmlns:a16="http://schemas.microsoft.com/office/drawing/2014/main" id="{A9A88A0E-8E3F-BBF1-14FB-6C97C7186BA1}"/>
              </a:ext>
            </a:extLst>
          </p:cNvPr>
          <p:cNvSpPr txBox="1"/>
          <p:nvPr/>
        </p:nvSpPr>
        <p:spPr>
          <a:xfrm>
            <a:off x="8452894" y="4720804"/>
            <a:ext cx="468082" cy="307777"/>
          </a:xfrm>
          <a:prstGeom prst="rect">
            <a:avLst/>
          </a:prstGeom>
          <a:noFill/>
        </p:spPr>
        <p:txBody>
          <a:bodyPr wrap="square" rtlCol="0">
            <a:spAutoFit/>
          </a:bodyPr>
          <a:lstStyle/>
          <a:p>
            <a:r>
              <a:rPr lang="en-US" dirty="0"/>
              <a:t>26</a:t>
            </a:r>
          </a:p>
        </p:txBody>
      </p:sp>
    </p:spTree>
    <p:extLst>
      <p:ext uri="{BB962C8B-B14F-4D97-AF65-F5344CB8AC3E}">
        <p14:creationId xmlns:p14="http://schemas.microsoft.com/office/powerpoint/2010/main" val="3522002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75B08BA-33D6-13A6-0BA8-322C8F831DA3}"/>
              </a:ext>
            </a:extLst>
          </p:cNvPr>
          <p:cNvSpPr/>
          <p:nvPr/>
        </p:nvSpPr>
        <p:spPr>
          <a:xfrm>
            <a:off x="582305" y="2112820"/>
            <a:ext cx="6594763" cy="23414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25EF6D-8184-E89E-1D23-9567320D327E}"/>
              </a:ext>
            </a:extLst>
          </p:cNvPr>
          <p:cNvSpPr txBox="1"/>
          <p:nvPr/>
        </p:nvSpPr>
        <p:spPr>
          <a:xfrm>
            <a:off x="2784764" y="405761"/>
            <a:ext cx="4094018" cy="461665"/>
          </a:xfrm>
          <a:prstGeom prst="rect">
            <a:avLst/>
          </a:prstGeom>
          <a:noFill/>
        </p:spPr>
        <p:txBody>
          <a:bodyPr wrap="square" rtlCol="0">
            <a:spAutoFit/>
          </a:bodyPr>
          <a:lstStyle/>
          <a:p>
            <a:r>
              <a:rPr lang="en-US" sz="2400" b="1" dirty="0"/>
              <a:t>Our Team: </a:t>
            </a:r>
            <a:r>
              <a:rPr lang="en-US" sz="2400" b="1" i="1" u="sng" dirty="0"/>
              <a:t>Zero’s Splash</a:t>
            </a:r>
          </a:p>
        </p:txBody>
      </p:sp>
      <p:pic>
        <p:nvPicPr>
          <p:cNvPr id="7" name="Picture 6">
            <a:extLst>
              <a:ext uri="{FF2B5EF4-FFF2-40B4-BE49-F238E27FC236}">
                <a16:creationId xmlns:a16="http://schemas.microsoft.com/office/drawing/2014/main" id="{A021A5F5-9AA0-C514-931B-B615CCCB8A1A}"/>
              </a:ext>
            </a:extLst>
          </p:cNvPr>
          <p:cNvPicPr>
            <a:picLocks noChangeAspect="1"/>
          </p:cNvPicPr>
          <p:nvPr/>
        </p:nvPicPr>
        <p:blipFill>
          <a:blip r:embed="rId3"/>
          <a:stretch>
            <a:fillRect/>
          </a:stretch>
        </p:blipFill>
        <p:spPr>
          <a:xfrm>
            <a:off x="1253167" y="1408268"/>
            <a:ext cx="1220284" cy="1433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29A9500B-C7E2-B4B9-7154-5CC3779D33A6}"/>
              </a:ext>
            </a:extLst>
          </p:cNvPr>
          <p:cNvSpPr txBox="1"/>
          <p:nvPr/>
        </p:nvSpPr>
        <p:spPr>
          <a:xfrm>
            <a:off x="1108364" y="2909412"/>
            <a:ext cx="3352800" cy="738664"/>
          </a:xfrm>
          <a:prstGeom prst="rect">
            <a:avLst/>
          </a:prstGeom>
          <a:noFill/>
        </p:spPr>
        <p:txBody>
          <a:bodyPr wrap="square" rtlCol="0">
            <a:spAutoFit/>
          </a:bodyPr>
          <a:lstStyle/>
          <a:p>
            <a:r>
              <a:rPr lang="en-US" b="1" dirty="0"/>
              <a:t>Md. Sakibul Islam</a:t>
            </a:r>
          </a:p>
          <a:p>
            <a:r>
              <a:rPr lang="en-US" b="1" dirty="0"/>
              <a:t>Id: B190305035</a:t>
            </a:r>
          </a:p>
          <a:p>
            <a:r>
              <a:rPr lang="en-US" b="1" dirty="0">
                <a:hlinkClick r:id="rId4"/>
              </a:rPr>
              <a:t>mdsakibulislam736@gmail.com</a:t>
            </a:r>
            <a:r>
              <a:rPr lang="en-US" b="1" dirty="0"/>
              <a:t> </a:t>
            </a:r>
          </a:p>
        </p:txBody>
      </p:sp>
      <p:pic>
        <p:nvPicPr>
          <p:cNvPr id="13" name="Picture 12">
            <a:extLst>
              <a:ext uri="{FF2B5EF4-FFF2-40B4-BE49-F238E27FC236}">
                <a16:creationId xmlns:a16="http://schemas.microsoft.com/office/drawing/2014/main" id="{3A8E7BAB-7D98-C43F-1C4E-618E96B768FA}"/>
              </a:ext>
            </a:extLst>
          </p:cNvPr>
          <p:cNvPicPr>
            <a:picLocks noChangeAspect="1"/>
          </p:cNvPicPr>
          <p:nvPr/>
        </p:nvPicPr>
        <p:blipFill>
          <a:blip r:embed="rId5"/>
          <a:stretch>
            <a:fillRect/>
          </a:stretch>
        </p:blipFill>
        <p:spPr>
          <a:xfrm>
            <a:off x="4309431" y="1408268"/>
            <a:ext cx="1252500" cy="1433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C8110446-0CAE-EF35-1C26-CDB0FE8F5934}"/>
              </a:ext>
            </a:extLst>
          </p:cNvPr>
          <p:cNvSpPr txBox="1"/>
          <p:nvPr/>
        </p:nvSpPr>
        <p:spPr>
          <a:xfrm>
            <a:off x="4132532" y="2947826"/>
            <a:ext cx="3352800" cy="738664"/>
          </a:xfrm>
          <a:prstGeom prst="rect">
            <a:avLst/>
          </a:prstGeom>
          <a:noFill/>
        </p:spPr>
        <p:txBody>
          <a:bodyPr wrap="square" rtlCol="0">
            <a:spAutoFit/>
          </a:bodyPr>
          <a:lstStyle/>
          <a:p>
            <a:r>
              <a:rPr lang="en-US" b="1" dirty="0" err="1"/>
              <a:t>Asifuzzaman</a:t>
            </a:r>
            <a:endParaRPr lang="en-US" b="1" dirty="0"/>
          </a:p>
          <a:p>
            <a:r>
              <a:rPr lang="en-US" b="1" dirty="0"/>
              <a:t>Id: B190305023</a:t>
            </a:r>
          </a:p>
          <a:p>
            <a:r>
              <a:rPr lang="en-US" b="1" dirty="0"/>
              <a:t>asifuzzamanasif001@gmail.com</a:t>
            </a:r>
          </a:p>
        </p:txBody>
      </p:sp>
      <p:pic>
        <p:nvPicPr>
          <p:cNvPr id="15" name="Picture 14">
            <a:extLst>
              <a:ext uri="{FF2B5EF4-FFF2-40B4-BE49-F238E27FC236}">
                <a16:creationId xmlns:a16="http://schemas.microsoft.com/office/drawing/2014/main" id="{BB728C49-2B26-BE3A-B659-A32221D31B41}"/>
              </a:ext>
            </a:extLst>
          </p:cNvPr>
          <p:cNvPicPr>
            <a:picLocks noChangeAspect="1"/>
          </p:cNvPicPr>
          <p:nvPr/>
        </p:nvPicPr>
        <p:blipFill>
          <a:blip r:embed="rId6"/>
          <a:stretch>
            <a:fillRect/>
          </a:stretch>
        </p:blipFill>
        <p:spPr>
          <a:xfrm>
            <a:off x="6864511" y="580015"/>
            <a:ext cx="1371719" cy="1115665"/>
          </a:xfrm>
          <a:prstGeom prst="rect">
            <a:avLst/>
          </a:prstGeom>
        </p:spPr>
      </p:pic>
      <p:sp>
        <p:nvSpPr>
          <p:cNvPr id="2" name="TextBox 1">
            <a:extLst>
              <a:ext uri="{FF2B5EF4-FFF2-40B4-BE49-F238E27FC236}">
                <a16:creationId xmlns:a16="http://schemas.microsoft.com/office/drawing/2014/main" id="{13C22124-C93D-80EC-D801-F37665695E47}"/>
              </a:ext>
            </a:extLst>
          </p:cNvPr>
          <p:cNvSpPr txBox="1"/>
          <p:nvPr/>
        </p:nvSpPr>
        <p:spPr>
          <a:xfrm>
            <a:off x="8452894" y="4720804"/>
            <a:ext cx="386306" cy="307777"/>
          </a:xfrm>
          <a:prstGeom prst="rect">
            <a:avLst/>
          </a:prstGeom>
          <a:noFill/>
        </p:spPr>
        <p:txBody>
          <a:bodyPr wrap="square" rtlCol="0">
            <a:spAutoFit/>
          </a:bodyPr>
          <a:lstStyle/>
          <a:p>
            <a:r>
              <a:rPr lang="en-US" dirty="0"/>
              <a:t>27</a:t>
            </a:r>
          </a:p>
        </p:txBody>
      </p:sp>
    </p:spTree>
    <p:extLst>
      <p:ext uri="{BB962C8B-B14F-4D97-AF65-F5344CB8AC3E}">
        <p14:creationId xmlns:p14="http://schemas.microsoft.com/office/powerpoint/2010/main" val="1721951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21;p43">
            <a:extLst>
              <a:ext uri="{FF2B5EF4-FFF2-40B4-BE49-F238E27FC236}">
                <a16:creationId xmlns:a16="http://schemas.microsoft.com/office/drawing/2014/main" id="{7439BC53-4ADD-29C8-2868-74D0726B8F7A}"/>
              </a:ext>
            </a:extLst>
          </p:cNvPr>
          <p:cNvSpPr txBox="1">
            <a:spLocks/>
          </p:cNvSpPr>
          <p:nvPr/>
        </p:nvSpPr>
        <p:spPr>
          <a:xfrm>
            <a:off x="4516890" y="2260238"/>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6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US" dirty="0"/>
              <a:t>Thanks!</a:t>
            </a:r>
          </a:p>
        </p:txBody>
      </p:sp>
      <p:grpSp>
        <p:nvGrpSpPr>
          <p:cNvPr id="6" name="Google Shape;2124;p43">
            <a:extLst>
              <a:ext uri="{FF2B5EF4-FFF2-40B4-BE49-F238E27FC236}">
                <a16:creationId xmlns:a16="http://schemas.microsoft.com/office/drawing/2014/main" id="{AE18BF66-355B-8659-5772-56AA42ED4012}"/>
              </a:ext>
            </a:extLst>
          </p:cNvPr>
          <p:cNvGrpSpPr/>
          <p:nvPr/>
        </p:nvGrpSpPr>
        <p:grpSpPr>
          <a:xfrm>
            <a:off x="713188" y="1198193"/>
            <a:ext cx="2994401" cy="2992970"/>
            <a:chOff x="699850" y="2299150"/>
            <a:chExt cx="1046225" cy="1045725"/>
          </a:xfrm>
        </p:grpSpPr>
        <p:sp>
          <p:nvSpPr>
            <p:cNvPr id="7" name="Google Shape;2125;p43">
              <a:extLst>
                <a:ext uri="{FF2B5EF4-FFF2-40B4-BE49-F238E27FC236}">
                  <a16:creationId xmlns:a16="http://schemas.microsoft.com/office/drawing/2014/main" id="{DC28AC4F-A2B4-4E05-D756-627D2F1C94AF}"/>
                </a:ext>
              </a:extLst>
            </p:cNvPr>
            <p:cNvSpPr/>
            <p:nvPr/>
          </p:nvSpPr>
          <p:spPr>
            <a:xfrm>
              <a:off x="1178075" y="2506950"/>
              <a:ext cx="225225" cy="137075"/>
            </a:xfrm>
            <a:custGeom>
              <a:avLst/>
              <a:gdLst/>
              <a:ahLst/>
              <a:cxnLst/>
              <a:rect l="l" t="t" r="r" b="b"/>
              <a:pathLst>
                <a:path w="9009" h="5483" extrusionOk="0">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26;p43">
              <a:extLst>
                <a:ext uri="{FF2B5EF4-FFF2-40B4-BE49-F238E27FC236}">
                  <a16:creationId xmlns:a16="http://schemas.microsoft.com/office/drawing/2014/main" id="{BB0D7915-F497-CDD2-DE04-8C25FD17AEE6}"/>
                </a:ext>
              </a:extLst>
            </p:cNvPr>
            <p:cNvSpPr/>
            <p:nvPr/>
          </p:nvSpPr>
          <p:spPr>
            <a:xfrm>
              <a:off x="1106400" y="2607825"/>
              <a:ext cx="3050" cy="52450"/>
            </a:xfrm>
            <a:custGeom>
              <a:avLst/>
              <a:gdLst/>
              <a:ahLst/>
              <a:cxnLst/>
              <a:rect l="l" t="t" r="r" b="b"/>
              <a:pathLst>
                <a:path w="122" h="2098" extrusionOk="0">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27;p43">
              <a:extLst>
                <a:ext uri="{FF2B5EF4-FFF2-40B4-BE49-F238E27FC236}">
                  <a16:creationId xmlns:a16="http://schemas.microsoft.com/office/drawing/2014/main" id="{EAAF47ED-F4C2-D40D-2992-7471851E4DE1}"/>
                </a:ext>
              </a:extLst>
            </p:cNvPr>
            <p:cNvSpPr/>
            <p:nvPr/>
          </p:nvSpPr>
          <p:spPr>
            <a:xfrm>
              <a:off x="874500" y="2607825"/>
              <a:ext cx="159350" cy="393350"/>
            </a:xfrm>
            <a:custGeom>
              <a:avLst/>
              <a:gdLst/>
              <a:ahLst/>
              <a:cxnLst/>
              <a:rect l="l" t="t" r="r" b="b"/>
              <a:pathLst>
                <a:path w="6374" h="15734" extrusionOk="0">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28;p43">
              <a:extLst>
                <a:ext uri="{FF2B5EF4-FFF2-40B4-BE49-F238E27FC236}">
                  <a16:creationId xmlns:a16="http://schemas.microsoft.com/office/drawing/2014/main" id="{D48C4013-C03A-94AD-91C0-4F4BE0559EE5}"/>
                </a:ext>
              </a:extLst>
            </p:cNvPr>
            <p:cNvSpPr/>
            <p:nvPr/>
          </p:nvSpPr>
          <p:spPr>
            <a:xfrm>
              <a:off x="699850" y="2962250"/>
              <a:ext cx="191375" cy="190375"/>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29;p43">
              <a:extLst>
                <a:ext uri="{FF2B5EF4-FFF2-40B4-BE49-F238E27FC236}">
                  <a16:creationId xmlns:a16="http://schemas.microsoft.com/office/drawing/2014/main" id="{3734903D-5FF9-2C14-CCDF-62E635CA0517}"/>
                </a:ext>
              </a:extLst>
            </p:cNvPr>
            <p:cNvSpPr/>
            <p:nvPr/>
          </p:nvSpPr>
          <p:spPr>
            <a:xfrm>
              <a:off x="831825" y="2596225"/>
              <a:ext cx="95800" cy="95400"/>
            </a:xfrm>
            <a:custGeom>
              <a:avLst/>
              <a:gdLst/>
              <a:ahLst/>
              <a:cxnLst/>
              <a:rect l="l" t="t" r="r" b="b"/>
              <a:pathLst>
                <a:path w="3832" h="3816" extrusionOk="0">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30;p43">
              <a:extLst>
                <a:ext uri="{FF2B5EF4-FFF2-40B4-BE49-F238E27FC236}">
                  <a16:creationId xmlns:a16="http://schemas.microsoft.com/office/drawing/2014/main" id="{34F15551-A757-BC6F-4743-1FAD9010ED66}"/>
                </a:ext>
              </a:extLst>
            </p:cNvPr>
            <p:cNvSpPr/>
            <p:nvPr/>
          </p:nvSpPr>
          <p:spPr>
            <a:xfrm>
              <a:off x="830200" y="2594850"/>
              <a:ext cx="98825" cy="98350"/>
            </a:xfrm>
            <a:custGeom>
              <a:avLst/>
              <a:gdLst/>
              <a:ahLst/>
              <a:cxnLst/>
              <a:rect l="l" t="t" r="r" b="b"/>
              <a:pathLst>
                <a:path w="3953" h="3934" extrusionOk="0">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31;p43">
              <a:extLst>
                <a:ext uri="{FF2B5EF4-FFF2-40B4-BE49-F238E27FC236}">
                  <a16:creationId xmlns:a16="http://schemas.microsoft.com/office/drawing/2014/main" id="{7E3A2D24-B678-FFD6-9E06-7549F6403EAD}"/>
                </a:ext>
              </a:extLst>
            </p:cNvPr>
            <p:cNvSpPr/>
            <p:nvPr/>
          </p:nvSpPr>
          <p:spPr>
            <a:xfrm>
              <a:off x="849225" y="2701300"/>
              <a:ext cx="3025" cy="246550"/>
            </a:xfrm>
            <a:custGeom>
              <a:avLst/>
              <a:gdLst/>
              <a:ahLst/>
              <a:cxnLst/>
              <a:rect l="l" t="t" r="r" b="b"/>
              <a:pathLst>
                <a:path w="121" h="9862" extrusionOk="0">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32;p43">
              <a:extLst>
                <a:ext uri="{FF2B5EF4-FFF2-40B4-BE49-F238E27FC236}">
                  <a16:creationId xmlns:a16="http://schemas.microsoft.com/office/drawing/2014/main" id="{5C69F569-1BC9-90F6-3505-8305A5ADA069}"/>
                </a:ext>
              </a:extLst>
            </p:cNvPr>
            <p:cNvSpPr/>
            <p:nvPr/>
          </p:nvSpPr>
          <p:spPr>
            <a:xfrm>
              <a:off x="888650" y="2354575"/>
              <a:ext cx="43150" cy="43400"/>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33;p43">
              <a:extLst>
                <a:ext uri="{FF2B5EF4-FFF2-40B4-BE49-F238E27FC236}">
                  <a16:creationId xmlns:a16="http://schemas.microsoft.com/office/drawing/2014/main" id="{A4AA3095-05B9-BDD6-753B-28E5C1EC5901}"/>
                </a:ext>
              </a:extLst>
            </p:cNvPr>
            <p:cNvSpPr/>
            <p:nvPr/>
          </p:nvSpPr>
          <p:spPr>
            <a:xfrm>
              <a:off x="1122175" y="3270875"/>
              <a:ext cx="44800" cy="44550"/>
            </a:xfrm>
            <a:custGeom>
              <a:avLst/>
              <a:gdLst/>
              <a:ahLst/>
              <a:cxnLst/>
              <a:rect l="l" t="t" r="r" b="b"/>
              <a:pathLst>
                <a:path w="1792" h="1782" extrusionOk="0">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34;p43">
              <a:extLst>
                <a:ext uri="{FF2B5EF4-FFF2-40B4-BE49-F238E27FC236}">
                  <a16:creationId xmlns:a16="http://schemas.microsoft.com/office/drawing/2014/main" id="{5DC811F4-A500-EFA6-6C54-E6E523906F36}"/>
                </a:ext>
              </a:extLst>
            </p:cNvPr>
            <p:cNvSpPr/>
            <p:nvPr/>
          </p:nvSpPr>
          <p:spPr>
            <a:xfrm>
              <a:off x="1306550" y="2306100"/>
              <a:ext cx="2825" cy="16500"/>
            </a:xfrm>
            <a:custGeom>
              <a:avLst/>
              <a:gdLst/>
              <a:ahLst/>
              <a:cxnLst/>
              <a:rect l="l" t="t" r="r" b="b"/>
              <a:pathLst>
                <a:path w="113" h="660" extrusionOk="0">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35;p43">
              <a:extLst>
                <a:ext uri="{FF2B5EF4-FFF2-40B4-BE49-F238E27FC236}">
                  <a16:creationId xmlns:a16="http://schemas.microsoft.com/office/drawing/2014/main" id="{05C18601-9B10-43E3-B562-0EB9B4D65CC2}"/>
                </a:ext>
              </a:extLst>
            </p:cNvPr>
            <p:cNvSpPr/>
            <p:nvPr/>
          </p:nvSpPr>
          <p:spPr>
            <a:xfrm>
              <a:off x="1306550" y="2340900"/>
              <a:ext cx="2825" cy="16475"/>
            </a:xfrm>
            <a:custGeom>
              <a:avLst/>
              <a:gdLst/>
              <a:ahLst/>
              <a:cxnLst/>
              <a:rect l="l" t="t" r="r" b="b"/>
              <a:pathLst>
                <a:path w="113" h="659" extrusionOk="0">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36;p43">
              <a:extLst>
                <a:ext uri="{FF2B5EF4-FFF2-40B4-BE49-F238E27FC236}">
                  <a16:creationId xmlns:a16="http://schemas.microsoft.com/office/drawing/2014/main" id="{7AE0982A-483C-2699-E676-EAD410CEBA44}"/>
                </a:ext>
              </a:extLst>
            </p:cNvPr>
            <p:cNvSpPr/>
            <p:nvPr/>
          </p:nvSpPr>
          <p:spPr>
            <a:xfrm>
              <a:off x="1317225" y="2330225"/>
              <a:ext cx="16500" cy="3050"/>
            </a:xfrm>
            <a:custGeom>
              <a:avLst/>
              <a:gdLst/>
              <a:ahLst/>
              <a:cxnLst/>
              <a:rect l="l" t="t" r="r" b="b"/>
              <a:pathLst>
                <a:path w="660" h="122" extrusionOk="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37;p43">
              <a:extLst>
                <a:ext uri="{FF2B5EF4-FFF2-40B4-BE49-F238E27FC236}">
                  <a16:creationId xmlns:a16="http://schemas.microsoft.com/office/drawing/2014/main" id="{7F2FCE80-19FE-8DA6-9315-26F2D71FA239}"/>
                </a:ext>
              </a:extLst>
            </p:cNvPr>
            <p:cNvSpPr/>
            <p:nvPr/>
          </p:nvSpPr>
          <p:spPr>
            <a:xfrm>
              <a:off x="1282425" y="2330225"/>
              <a:ext cx="16500" cy="3050"/>
            </a:xfrm>
            <a:custGeom>
              <a:avLst/>
              <a:gdLst/>
              <a:ahLst/>
              <a:cxnLst/>
              <a:rect l="l" t="t" r="r" b="b"/>
              <a:pathLst>
                <a:path w="660" h="122" extrusionOk="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38;p43">
              <a:extLst>
                <a:ext uri="{FF2B5EF4-FFF2-40B4-BE49-F238E27FC236}">
                  <a16:creationId xmlns:a16="http://schemas.microsoft.com/office/drawing/2014/main" id="{E5F3CB5B-922E-4749-9731-4B92FD865EF8}"/>
                </a:ext>
              </a:extLst>
            </p:cNvPr>
            <p:cNvSpPr/>
            <p:nvPr/>
          </p:nvSpPr>
          <p:spPr>
            <a:xfrm>
              <a:off x="1290775" y="2339275"/>
              <a:ext cx="9775" cy="9525"/>
            </a:xfrm>
            <a:custGeom>
              <a:avLst/>
              <a:gdLst/>
              <a:ahLst/>
              <a:cxnLst/>
              <a:rect l="l" t="t" r="r" b="b"/>
              <a:pathLst>
                <a:path w="391" h="381" extrusionOk="0">
                  <a:moveTo>
                    <a:pt x="1" y="381"/>
                  </a:moveTo>
                  <a:lnTo>
                    <a:pt x="39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39;p43">
              <a:extLst>
                <a:ext uri="{FF2B5EF4-FFF2-40B4-BE49-F238E27FC236}">
                  <a16:creationId xmlns:a16="http://schemas.microsoft.com/office/drawing/2014/main" id="{F2C15E28-0F55-CE62-CD5B-49E22E74F72A}"/>
                </a:ext>
              </a:extLst>
            </p:cNvPr>
            <p:cNvSpPr/>
            <p:nvPr/>
          </p:nvSpPr>
          <p:spPr>
            <a:xfrm>
              <a:off x="1289400" y="2337775"/>
              <a:ext cx="12775" cy="12425"/>
            </a:xfrm>
            <a:custGeom>
              <a:avLst/>
              <a:gdLst/>
              <a:ahLst/>
              <a:cxnLst/>
              <a:rect l="l" t="t" r="r" b="b"/>
              <a:pathLst>
                <a:path w="511" h="497" extrusionOk="0">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40;p43">
              <a:extLst>
                <a:ext uri="{FF2B5EF4-FFF2-40B4-BE49-F238E27FC236}">
                  <a16:creationId xmlns:a16="http://schemas.microsoft.com/office/drawing/2014/main" id="{C1BD3B5F-4BAA-C57E-43CB-0FDE24F2C804}"/>
                </a:ext>
              </a:extLst>
            </p:cNvPr>
            <p:cNvSpPr/>
            <p:nvPr/>
          </p:nvSpPr>
          <p:spPr>
            <a:xfrm>
              <a:off x="1315375" y="2314700"/>
              <a:ext cx="9750" cy="9525"/>
            </a:xfrm>
            <a:custGeom>
              <a:avLst/>
              <a:gdLst/>
              <a:ahLst/>
              <a:cxnLst/>
              <a:rect l="l" t="t" r="r" b="b"/>
              <a:pathLst>
                <a:path w="390" h="381" extrusionOk="0">
                  <a:moveTo>
                    <a:pt x="0" y="380"/>
                  </a:moveTo>
                  <a:lnTo>
                    <a:pt x="3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41;p43">
              <a:extLst>
                <a:ext uri="{FF2B5EF4-FFF2-40B4-BE49-F238E27FC236}">
                  <a16:creationId xmlns:a16="http://schemas.microsoft.com/office/drawing/2014/main" id="{9C313D60-2ADC-EEB8-1106-0D73C5841113}"/>
                </a:ext>
              </a:extLst>
            </p:cNvPr>
            <p:cNvSpPr/>
            <p:nvPr/>
          </p:nvSpPr>
          <p:spPr>
            <a:xfrm>
              <a:off x="1313975" y="2313175"/>
              <a:ext cx="12775" cy="12450"/>
            </a:xfrm>
            <a:custGeom>
              <a:avLst/>
              <a:gdLst/>
              <a:ahLst/>
              <a:cxnLst/>
              <a:rect l="l" t="t" r="r" b="b"/>
              <a:pathLst>
                <a:path w="511" h="498" extrusionOk="0">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42;p43">
              <a:extLst>
                <a:ext uri="{FF2B5EF4-FFF2-40B4-BE49-F238E27FC236}">
                  <a16:creationId xmlns:a16="http://schemas.microsoft.com/office/drawing/2014/main" id="{05A88290-BBE8-EFC0-E21F-3AAE8E6531FE}"/>
                </a:ext>
              </a:extLst>
            </p:cNvPr>
            <p:cNvSpPr/>
            <p:nvPr/>
          </p:nvSpPr>
          <p:spPr>
            <a:xfrm>
              <a:off x="1290775" y="2314700"/>
              <a:ext cx="9775" cy="9525"/>
            </a:xfrm>
            <a:custGeom>
              <a:avLst/>
              <a:gdLst/>
              <a:ahLst/>
              <a:cxnLst/>
              <a:rect l="l" t="t" r="r" b="b"/>
              <a:pathLst>
                <a:path w="391" h="381" extrusionOk="0">
                  <a:moveTo>
                    <a:pt x="1" y="0"/>
                  </a:moveTo>
                  <a:lnTo>
                    <a:pt x="391" y="3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43;p43">
              <a:extLst>
                <a:ext uri="{FF2B5EF4-FFF2-40B4-BE49-F238E27FC236}">
                  <a16:creationId xmlns:a16="http://schemas.microsoft.com/office/drawing/2014/main" id="{BF125127-FD2F-9A97-AC2E-E8BF008B6AFC}"/>
                </a:ext>
              </a:extLst>
            </p:cNvPr>
            <p:cNvSpPr/>
            <p:nvPr/>
          </p:nvSpPr>
          <p:spPr>
            <a:xfrm>
              <a:off x="1289400" y="2313175"/>
              <a:ext cx="12775" cy="12450"/>
            </a:xfrm>
            <a:custGeom>
              <a:avLst/>
              <a:gdLst/>
              <a:ahLst/>
              <a:cxnLst/>
              <a:rect l="l" t="t" r="r" b="b"/>
              <a:pathLst>
                <a:path w="511" h="498" extrusionOk="0">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44;p43">
              <a:extLst>
                <a:ext uri="{FF2B5EF4-FFF2-40B4-BE49-F238E27FC236}">
                  <a16:creationId xmlns:a16="http://schemas.microsoft.com/office/drawing/2014/main" id="{82878ABB-1FAE-7E8F-4F0E-15A383478D60}"/>
                </a:ext>
              </a:extLst>
            </p:cNvPr>
            <p:cNvSpPr/>
            <p:nvPr/>
          </p:nvSpPr>
          <p:spPr>
            <a:xfrm>
              <a:off x="1315375" y="2339275"/>
              <a:ext cx="9750" cy="9525"/>
            </a:xfrm>
            <a:custGeom>
              <a:avLst/>
              <a:gdLst/>
              <a:ahLst/>
              <a:cxnLst/>
              <a:rect l="l" t="t" r="r" b="b"/>
              <a:pathLst>
                <a:path w="390" h="381" extrusionOk="0">
                  <a:moveTo>
                    <a:pt x="0" y="0"/>
                  </a:moveTo>
                  <a:lnTo>
                    <a:pt x="390" y="38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45;p43">
              <a:extLst>
                <a:ext uri="{FF2B5EF4-FFF2-40B4-BE49-F238E27FC236}">
                  <a16:creationId xmlns:a16="http://schemas.microsoft.com/office/drawing/2014/main" id="{607B458C-0E34-6B72-2FF4-1F0C85B76EEA}"/>
                </a:ext>
              </a:extLst>
            </p:cNvPr>
            <p:cNvSpPr/>
            <p:nvPr/>
          </p:nvSpPr>
          <p:spPr>
            <a:xfrm>
              <a:off x="1313975" y="2337775"/>
              <a:ext cx="12775" cy="12425"/>
            </a:xfrm>
            <a:custGeom>
              <a:avLst/>
              <a:gdLst/>
              <a:ahLst/>
              <a:cxnLst/>
              <a:rect l="l" t="t" r="r" b="b"/>
              <a:pathLst>
                <a:path w="511" h="497" extrusionOk="0">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46;p43">
              <a:extLst>
                <a:ext uri="{FF2B5EF4-FFF2-40B4-BE49-F238E27FC236}">
                  <a16:creationId xmlns:a16="http://schemas.microsoft.com/office/drawing/2014/main" id="{324C90CB-46B9-44EB-A005-913AFEA168E1}"/>
                </a:ext>
              </a:extLst>
            </p:cNvPr>
            <p:cNvSpPr/>
            <p:nvPr/>
          </p:nvSpPr>
          <p:spPr>
            <a:xfrm>
              <a:off x="791475" y="2851575"/>
              <a:ext cx="19500" cy="19500"/>
            </a:xfrm>
            <a:custGeom>
              <a:avLst/>
              <a:gdLst/>
              <a:ahLst/>
              <a:cxnLst/>
              <a:rect l="l" t="t" r="r" b="b"/>
              <a:pathLst>
                <a:path w="780" h="780" extrusionOk="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47;p43">
              <a:extLst>
                <a:ext uri="{FF2B5EF4-FFF2-40B4-BE49-F238E27FC236}">
                  <a16:creationId xmlns:a16="http://schemas.microsoft.com/office/drawing/2014/main" id="{E1B8C0DA-F3A9-A67C-81F6-21938286ED31}"/>
                </a:ext>
              </a:extLst>
            </p:cNvPr>
            <p:cNvSpPr/>
            <p:nvPr/>
          </p:nvSpPr>
          <p:spPr>
            <a:xfrm>
              <a:off x="745550" y="2652125"/>
              <a:ext cx="12550" cy="12775"/>
            </a:xfrm>
            <a:custGeom>
              <a:avLst/>
              <a:gdLst/>
              <a:ahLst/>
              <a:cxnLst/>
              <a:rect l="l" t="t" r="r" b="b"/>
              <a:pathLst>
                <a:path w="502" h="511" extrusionOk="0">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48;p43">
              <a:extLst>
                <a:ext uri="{FF2B5EF4-FFF2-40B4-BE49-F238E27FC236}">
                  <a16:creationId xmlns:a16="http://schemas.microsoft.com/office/drawing/2014/main" id="{D701D139-BD85-2BE4-D551-2D169BA0F2D8}"/>
                </a:ext>
              </a:extLst>
            </p:cNvPr>
            <p:cNvSpPr/>
            <p:nvPr/>
          </p:nvSpPr>
          <p:spPr>
            <a:xfrm>
              <a:off x="1494175" y="2299150"/>
              <a:ext cx="12550" cy="12550"/>
            </a:xfrm>
            <a:custGeom>
              <a:avLst/>
              <a:gdLst/>
              <a:ahLst/>
              <a:cxnLst/>
              <a:rect l="l" t="t" r="r" b="b"/>
              <a:pathLst>
                <a:path w="502" h="502" extrusionOk="0">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49;p43">
              <a:extLst>
                <a:ext uri="{FF2B5EF4-FFF2-40B4-BE49-F238E27FC236}">
                  <a16:creationId xmlns:a16="http://schemas.microsoft.com/office/drawing/2014/main" id="{14AF4B19-F412-137A-679F-418E9B72F87C}"/>
                </a:ext>
              </a:extLst>
            </p:cNvPr>
            <p:cNvSpPr/>
            <p:nvPr/>
          </p:nvSpPr>
          <p:spPr>
            <a:xfrm>
              <a:off x="1219575" y="3181350"/>
              <a:ext cx="197175" cy="123175"/>
            </a:xfrm>
            <a:custGeom>
              <a:avLst/>
              <a:gdLst/>
              <a:ahLst/>
              <a:cxnLst/>
              <a:rect l="l" t="t" r="r" b="b"/>
              <a:pathLst>
                <a:path w="7887" h="4927" extrusionOk="0">
                  <a:moveTo>
                    <a:pt x="1328" y="1"/>
                  </a:moveTo>
                  <a:lnTo>
                    <a:pt x="1" y="4927"/>
                  </a:lnTo>
                  <a:lnTo>
                    <a:pt x="6550" y="4927"/>
                  </a:lnTo>
                  <a:lnTo>
                    <a:pt x="7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0;p43">
              <a:extLst>
                <a:ext uri="{FF2B5EF4-FFF2-40B4-BE49-F238E27FC236}">
                  <a16:creationId xmlns:a16="http://schemas.microsoft.com/office/drawing/2014/main" id="{785CF4E5-2BC0-1879-0FC1-2EFD34F2D91E}"/>
                </a:ext>
              </a:extLst>
            </p:cNvPr>
            <p:cNvSpPr/>
            <p:nvPr/>
          </p:nvSpPr>
          <p:spPr>
            <a:xfrm>
              <a:off x="1218200" y="3179975"/>
              <a:ext cx="200175" cy="125950"/>
            </a:xfrm>
            <a:custGeom>
              <a:avLst/>
              <a:gdLst/>
              <a:ahLst/>
              <a:cxnLst/>
              <a:rect l="l" t="t" r="r" b="b"/>
              <a:pathLst>
                <a:path w="8007" h="5038" extrusionOk="0">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51;p43">
              <a:extLst>
                <a:ext uri="{FF2B5EF4-FFF2-40B4-BE49-F238E27FC236}">
                  <a16:creationId xmlns:a16="http://schemas.microsoft.com/office/drawing/2014/main" id="{A250F883-9CD9-AACA-2A10-CBCBDACCE85E}"/>
                </a:ext>
              </a:extLst>
            </p:cNvPr>
            <p:cNvSpPr/>
            <p:nvPr/>
          </p:nvSpPr>
          <p:spPr>
            <a:xfrm>
              <a:off x="1173675" y="3304500"/>
              <a:ext cx="335375" cy="40375"/>
            </a:xfrm>
            <a:custGeom>
              <a:avLst/>
              <a:gdLst/>
              <a:ahLst/>
              <a:cxnLst/>
              <a:rect l="l" t="t" r="r" b="b"/>
              <a:pathLst>
                <a:path w="13415" h="1615" extrusionOk="0">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52;p43">
              <a:extLst>
                <a:ext uri="{FF2B5EF4-FFF2-40B4-BE49-F238E27FC236}">
                  <a16:creationId xmlns:a16="http://schemas.microsoft.com/office/drawing/2014/main" id="{37A0C9FD-1CC8-DAB1-E7F9-27CB3D63C95D}"/>
                </a:ext>
              </a:extLst>
            </p:cNvPr>
            <p:cNvSpPr/>
            <p:nvPr/>
          </p:nvSpPr>
          <p:spPr>
            <a:xfrm>
              <a:off x="1230950" y="3197350"/>
              <a:ext cx="181625" cy="66600"/>
            </a:xfrm>
            <a:custGeom>
              <a:avLst/>
              <a:gdLst/>
              <a:ahLst/>
              <a:cxnLst/>
              <a:rect l="l" t="t" r="r" b="b"/>
              <a:pathLst>
                <a:path w="7265" h="2664" extrusionOk="0">
                  <a:moveTo>
                    <a:pt x="7255" y="29"/>
                  </a:moveTo>
                  <a:lnTo>
                    <a:pt x="1" y="2663"/>
                  </a:lnTo>
                  <a:lnTo>
                    <a:pt x="706" y="1"/>
                  </a:lnTo>
                  <a:lnTo>
                    <a:pt x="7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53;p43">
              <a:extLst>
                <a:ext uri="{FF2B5EF4-FFF2-40B4-BE49-F238E27FC236}">
                  <a16:creationId xmlns:a16="http://schemas.microsoft.com/office/drawing/2014/main" id="{E5488240-F007-E63D-D3A3-7AC46D66C819}"/>
                </a:ext>
              </a:extLst>
            </p:cNvPr>
            <p:cNvSpPr/>
            <p:nvPr/>
          </p:nvSpPr>
          <p:spPr>
            <a:xfrm>
              <a:off x="965175" y="2671850"/>
              <a:ext cx="779500" cy="525525"/>
            </a:xfrm>
            <a:custGeom>
              <a:avLst/>
              <a:gdLst/>
              <a:ahLst/>
              <a:cxnLst/>
              <a:rect l="l" t="t" r="r" b="b"/>
              <a:pathLst>
                <a:path w="31180" h="21021" extrusionOk="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54;p43">
              <a:extLst>
                <a:ext uri="{FF2B5EF4-FFF2-40B4-BE49-F238E27FC236}">
                  <a16:creationId xmlns:a16="http://schemas.microsoft.com/office/drawing/2014/main" id="{E9C2D7A1-CC79-A832-A531-DCEBC28279D7}"/>
                </a:ext>
              </a:extLst>
            </p:cNvPr>
            <p:cNvSpPr/>
            <p:nvPr/>
          </p:nvSpPr>
          <p:spPr>
            <a:xfrm>
              <a:off x="963550" y="2670450"/>
              <a:ext cx="782525" cy="528325"/>
            </a:xfrm>
            <a:custGeom>
              <a:avLst/>
              <a:gdLst/>
              <a:ahLst/>
              <a:cxnLst/>
              <a:rect l="l" t="t" r="r" b="b"/>
              <a:pathLst>
                <a:path w="31301" h="21133" extrusionOk="0">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55;p43">
              <a:extLst>
                <a:ext uri="{FF2B5EF4-FFF2-40B4-BE49-F238E27FC236}">
                  <a16:creationId xmlns:a16="http://schemas.microsoft.com/office/drawing/2014/main" id="{52E4B7E1-AD1D-72CA-8B9F-7636249DA8FE}"/>
                </a:ext>
              </a:extLst>
            </p:cNvPr>
            <p:cNvSpPr/>
            <p:nvPr/>
          </p:nvSpPr>
          <p:spPr>
            <a:xfrm>
              <a:off x="938975" y="2671850"/>
              <a:ext cx="761625" cy="526700"/>
            </a:xfrm>
            <a:custGeom>
              <a:avLst/>
              <a:gdLst/>
              <a:ahLst/>
              <a:cxnLst/>
              <a:rect l="l" t="t" r="r" b="b"/>
              <a:pathLst>
                <a:path w="30465" h="21068" extrusionOk="0">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56;p43">
              <a:extLst>
                <a:ext uri="{FF2B5EF4-FFF2-40B4-BE49-F238E27FC236}">
                  <a16:creationId xmlns:a16="http://schemas.microsoft.com/office/drawing/2014/main" id="{B903BF7C-7F8E-40E6-9A49-E58D419F2881}"/>
                </a:ext>
              </a:extLst>
            </p:cNvPr>
            <p:cNvSpPr/>
            <p:nvPr/>
          </p:nvSpPr>
          <p:spPr>
            <a:xfrm>
              <a:off x="937575" y="2670450"/>
              <a:ext cx="772775" cy="529475"/>
            </a:xfrm>
            <a:custGeom>
              <a:avLst/>
              <a:gdLst/>
              <a:ahLst/>
              <a:cxnLst/>
              <a:rect l="l" t="t" r="r" b="b"/>
              <a:pathLst>
                <a:path w="30911" h="21179" extrusionOk="0">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57;p43">
              <a:extLst>
                <a:ext uri="{FF2B5EF4-FFF2-40B4-BE49-F238E27FC236}">
                  <a16:creationId xmlns:a16="http://schemas.microsoft.com/office/drawing/2014/main" id="{70C2F7E4-8A75-1991-ABC6-7AC4E51DB4D0}"/>
                </a:ext>
              </a:extLst>
            </p:cNvPr>
            <p:cNvSpPr/>
            <p:nvPr/>
          </p:nvSpPr>
          <p:spPr>
            <a:xfrm>
              <a:off x="1012725" y="2700375"/>
              <a:ext cx="688800" cy="404700"/>
            </a:xfrm>
            <a:custGeom>
              <a:avLst/>
              <a:gdLst/>
              <a:ahLst/>
              <a:cxnLst/>
              <a:rect l="l" t="t" r="r" b="b"/>
              <a:pathLst>
                <a:path w="27552" h="16188" extrusionOk="0">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58;p43">
              <a:extLst>
                <a:ext uri="{FF2B5EF4-FFF2-40B4-BE49-F238E27FC236}">
                  <a16:creationId xmlns:a16="http://schemas.microsoft.com/office/drawing/2014/main" id="{B91E7074-3774-5BEE-778A-650C82010AB8}"/>
                </a:ext>
              </a:extLst>
            </p:cNvPr>
            <p:cNvSpPr/>
            <p:nvPr/>
          </p:nvSpPr>
          <p:spPr>
            <a:xfrm>
              <a:off x="1011325" y="2698975"/>
              <a:ext cx="691600" cy="407500"/>
            </a:xfrm>
            <a:custGeom>
              <a:avLst/>
              <a:gdLst/>
              <a:ahLst/>
              <a:cxnLst/>
              <a:rect l="l" t="t" r="r" b="b"/>
              <a:pathLst>
                <a:path w="27664" h="16300" extrusionOk="0">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59;p43">
              <a:extLst>
                <a:ext uri="{FF2B5EF4-FFF2-40B4-BE49-F238E27FC236}">
                  <a16:creationId xmlns:a16="http://schemas.microsoft.com/office/drawing/2014/main" id="{F8CBB8DF-123C-126F-CA16-4D4DC51B887C}"/>
                </a:ext>
              </a:extLst>
            </p:cNvPr>
            <p:cNvSpPr/>
            <p:nvPr/>
          </p:nvSpPr>
          <p:spPr>
            <a:xfrm>
              <a:off x="1011325" y="2862250"/>
              <a:ext cx="2800" cy="82125"/>
            </a:xfrm>
            <a:custGeom>
              <a:avLst/>
              <a:gdLst/>
              <a:ahLst/>
              <a:cxnLst/>
              <a:rect l="l" t="t" r="r" b="b"/>
              <a:pathLst>
                <a:path w="112" h="3285" extrusionOk="0">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60;p43">
              <a:extLst>
                <a:ext uri="{FF2B5EF4-FFF2-40B4-BE49-F238E27FC236}">
                  <a16:creationId xmlns:a16="http://schemas.microsoft.com/office/drawing/2014/main" id="{6BF223D2-119B-A095-E583-3705967EA651}"/>
                </a:ext>
              </a:extLst>
            </p:cNvPr>
            <p:cNvSpPr/>
            <p:nvPr/>
          </p:nvSpPr>
          <p:spPr>
            <a:xfrm>
              <a:off x="968425" y="3105050"/>
              <a:ext cx="773475" cy="89775"/>
            </a:xfrm>
            <a:custGeom>
              <a:avLst/>
              <a:gdLst/>
              <a:ahLst/>
              <a:cxnLst/>
              <a:rect l="l" t="t" r="r" b="b"/>
              <a:pathLst>
                <a:path w="30939" h="3591" extrusionOk="0">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61;p43">
              <a:extLst>
                <a:ext uri="{FF2B5EF4-FFF2-40B4-BE49-F238E27FC236}">
                  <a16:creationId xmlns:a16="http://schemas.microsoft.com/office/drawing/2014/main" id="{0F15B0C8-916E-ECB9-6341-A8AA39D7F5FE}"/>
                </a:ext>
              </a:extLst>
            </p:cNvPr>
            <p:cNvSpPr/>
            <p:nvPr/>
          </p:nvSpPr>
          <p:spPr>
            <a:xfrm>
              <a:off x="967025" y="3103675"/>
              <a:ext cx="776250" cy="92550"/>
            </a:xfrm>
            <a:custGeom>
              <a:avLst/>
              <a:gdLst/>
              <a:ahLst/>
              <a:cxnLst/>
              <a:rect l="l" t="t" r="r" b="b"/>
              <a:pathLst>
                <a:path w="31050" h="3702" extrusionOk="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62;p43">
              <a:extLst>
                <a:ext uri="{FF2B5EF4-FFF2-40B4-BE49-F238E27FC236}">
                  <a16:creationId xmlns:a16="http://schemas.microsoft.com/office/drawing/2014/main" id="{6E6900AD-06A3-D56F-9FF1-1282456BFE4F}"/>
                </a:ext>
              </a:extLst>
            </p:cNvPr>
            <p:cNvSpPr/>
            <p:nvPr/>
          </p:nvSpPr>
          <p:spPr>
            <a:xfrm>
              <a:off x="1330450" y="3129400"/>
              <a:ext cx="45250" cy="45250"/>
            </a:xfrm>
            <a:custGeom>
              <a:avLst/>
              <a:gdLst/>
              <a:ahLst/>
              <a:cxnLst/>
              <a:rect l="l" t="t" r="r" b="b"/>
              <a:pathLst>
                <a:path w="1810" h="1810" extrusionOk="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63;p43">
              <a:extLst>
                <a:ext uri="{FF2B5EF4-FFF2-40B4-BE49-F238E27FC236}">
                  <a16:creationId xmlns:a16="http://schemas.microsoft.com/office/drawing/2014/main" id="{0244176E-5BD6-2E43-5F59-BBC345B42B81}"/>
                </a:ext>
              </a:extLst>
            </p:cNvPr>
            <p:cNvSpPr/>
            <p:nvPr/>
          </p:nvSpPr>
          <p:spPr>
            <a:xfrm>
              <a:off x="1348075" y="2680875"/>
              <a:ext cx="10000" cy="9775"/>
            </a:xfrm>
            <a:custGeom>
              <a:avLst/>
              <a:gdLst/>
              <a:ahLst/>
              <a:cxnLst/>
              <a:rect l="l" t="t" r="r" b="b"/>
              <a:pathLst>
                <a:path w="400" h="391" extrusionOk="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64;p43">
              <a:extLst>
                <a:ext uri="{FF2B5EF4-FFF2-40B4-BE49-F238E27FC236}">
                  <a16:creationId xmlns:a16="http://schemas.microsoft.com/office/drawing/2014/main" id="{ADD08FF6-9695-FD29-8064-568DB3C1BAE5}"/>
                </a:ext>
              </a:extLst>
            </p:cNvPr>
            <p:cNvSpPr/>
            <p:nvPr/>
          </p:nvSpPr>
          <p:spPr>
            <a:xfrm>
              <a:off x="1346675" y="2679500"/>
              <a:ext cx="12775" cy="12775"/>
            </a:xfrm>
            <a:custGeom>
              <a:avLst/>
              <a:gdLst/>
              <a:ahLst/>
              <a:cxnLst/>
              <a:rect l="l" t="t" r="r" b="b"/>
              <a:pathLst>
                <a:path w="511" h="511" extrusionOk="0">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65;p43">
              <a:extLst>
                <a:ext uri="{FF2B5EF4-FFF2-40B4-BE49-F238E27FC236}">
                  <a16:creationId xmlns:a16="http://schemas.microsoft.com/office/drawing/2014/main" id="{72EBAAFC-7B57-0466-4F77-09F3926D5E3B}"/>
                </a:ext>
              </a:extLst>
            </p:cNvPr>
            <p:cNvSpPr/>
            <p:nvPr/>
          </p:nvSpPr>
          <p:spPr>
            <a:xfrm>
              <a:off x="1345975" y="2836725"/>
              <a:ext cx="3050" cy="37375"/>
            </a:xfrm>
            <a:custGeom>
              <a:avLst/>
              <a:gdLst/>
              <a:ahLst/>
              <a:cxnLst/>
              <a:rect l="l" t="t" r="r" b="b"/>
              <a:pathLst>
                <a:path w="122" h="1495" extrusionOk="0">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66;p43">
              <a:extLst>
                <a:ext uri="{FF2B5EF4-FFF2-40B4-BE49-F238E27FC236}">
                  <a16:creationId xmlns:a16="http://schemas.microsoft.com/office/drawing/2014/main" id="{52B86BC1-BB33-CD71-9B0F-DA292D8C9DE0}"/>
                </a:ext>
              </a:extLst>
            </p:cNvPr>
            <p:cNvSpPr/>
            <p:nvPr/>
          </p:nvSpPr>
          <p:spPr>
            <a:xfrm>
              <a:off x="1345750" y="2953850"/>
              <a:ext cx="3050" cy="47575"/>
            </a:xfrm>
            <a:custGeom>
              <a:avLst/>
              <a:gdLst/>
              <a:ahLst/>
              <a:cxnLst/>
              <a:rect l="l" t="t" r="r" b="b"/>
              <a:pathLst>
                <a:path w="122" h="1903" extrusionOk="0">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67;p43">
              <a:extLst>
                <a:ext uri="{FF2B5EF4-FFF2-40B4-BE49-F238E27FC236}">
                  <a16:creationId xmlns:a16="http://schemas.microsoft.com/office/drawing/2014/main" id="{9821B668-6AC2-37A3-3BB6-758575F2D821}"/>
                </a:ext>
              </a:extLst>
            </p:cNvPr>
            <p:cNvSpPr/>
            <p:nvPr/>
          </p:nvSpPr>
          <p:spPr>
            <a:xfrm>
              <a:off x="1144450" y="3030625"/>
              <a:ext cx="37125" cy="2800"/>
            </a:xfrm>
            <a:custGeom>
              <a:avLst/>
              <a:gdLst/>
              <a:ahLst/>
              <a:cxnLst/>
              <a:rect l="l" t="t" r="r" b="b"/>
              <a:pathLst>
                <a:path w="1485" h="112" extrusionOk="0">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68;p43">
              <a:extLst>
                <a:ext uri="{FF2B5EF4-FFF2-40B4-BE49-F238E27FC236}">
                  <a16:creationId xmlns:a16="http://schemas.microsoft.com/office/drawing/2014/main" id="{9A2C2605-DB32-4211-4668-1DD29E26F8F0}"/>
                </a:ext>
              </a:extLst>
            </p:cNvPr>
            <p:cNvSpPr/>
            <p:nvPr/>
          </p:nvSpPr>
          <p:spPr>
            <a:xfrm>
              <a:off x="1069300" y="2755800"/>
              <a:ext cx="323775" cy="82125"/>
            </a:xfrm>
            <a:custGeom>
              <a:avLst/>
              <a:gdLst/>
              <a:ahLst/>
              <a:cxnLst/>
              <a:rect l="l" t="t" r="r" b="b"/>
              <a:pathLst>
                <a:path w="12951" h="3285" extrusionOk="0">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69;p43">
              <a:extLst>
                <a:ext uri="{FF2B5EF4-FFF2-40B4-BE49-F238E27FC236}">
                  <a16:creationId xmlns:a16="http://schemas.microsoft.com/office/drawing/2014/main" id="{F1967F01-F22A-ABB7-B305-CFA042963D86}"/>
                </a:ext>
              </a:extLst>
            </p:cNvPr>
            <p:cNvSpPr/>
            <p:nvPr/>
          </p:nvSpPr>
          <p:spPr>
            <a:xfrm>
              <a:off x="1067925" y="2754400"/>
              <a:ext cx="326775" cy="84900"/>
            </a:xfrm>
            <a:custGeom>
              <a:avLst/>
              <a:gdLst/>
              <a:ahLst/>
              <a:cxnLst/>
              <a:rect l="l" t="t" r="r" b="b"/>
              <a:pathLst>
                <a:path w="13071" h="3396" extrusionOk="0">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70;p43">
              <a:extLst>
                <a:ext uri="{FF2B5EF4-FFF2-40B4-BE49-F238E27FC236}">
                  <a16:creationId xmlns:a16="http://schemas.microsoft.com/office/drawing/2014/main" id="{A7FFD4FB-71C8-D587-CDA9-EA87A59212A3}"/>
                </a:ext>
              </a:extLst>
            </p:cNvPr>
            <p:cNvSpPr/>
            <p:nvPr/>
          </p:nvSpPr>
          <p:spPr>
            <a:xfrm>
              <a:off x="1070000" y="2873150"/>
              <a:ext cx="80725" cy="80725"/>
            </a:xfrm>
            <a:custGeom>
              <a:avLst/>
              <a:gdLst/>
              <a:ahLst/>
              <a:cxnLst/>
              <a:rect l="l" t="t" r="r" b="b"/>
              <a:pathLst>
                <a:path w="3229" h="3229" extrusionOk="0">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71;p43">
              <a:extLst>
                <a:ext uri="{FF2B5EF4-FFF2-40B4-BE49-F238E27FC236}">
                  <a16:creationId xmlns:a16="http://schemas.microsoft.com/office/drawing/2014/main" id="{8FD40B50-64D4-2508-A943-AF1BD27A46EC}"/>
                </a:ext>
              </a:extLst>
            </p:cNvPr>
            <p:cNvSpPr/>
            <p:nvPr/>
          </p:nvSpPr>
          <p:spPr>
            <a:xfrm>
              <a:off x="1068600" y="2871750"/>
              <a:ext cx="83525" cy="83525"/>
            </a:xfrm>
            <a:custGeom>
              <a:avLst/>
              <a:gdLst/>
              <a:ahLst/>
              <a:cxnLst/>
              <a:rect l="l" t="t" r="r" b="b"/>
              <a:pathLst>
                <a:path w="3341" h="3341" extrusionOk="0">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72;p43">
              <a:extLst>
                <a:ext uri="{FF2B5EF4-FFF2-40B4-BE49-F238E27FC236}">
                  <a16:creationId xmlns:a16="http://schemas.microsoft.com/office/drawing/2014/main" id="{5F216A5B-724D-FAA3-DCB6-1CD358FFC839}"/>
                </a:ext>
              </a:extLst>
            </p:cNvPr>
            <p:cNvSpPr/>
            <p:nvPr/>
          </p:nvSpPr>
          <p:spPr>
            <a:xfrm>
              <a:off x="1190825" y="2873150"/>
              <a:ext cx="80725" cy="80725"/>
            </a:xfrm>
            <a:custGeom>
              <a:avLst/>
              <a:gdLst/>
              <a:ahLst/>
              <a:cxnLst/>
              <a:rect l="l" t="t" r="r" b="b"/>
              <a:pathLst>
                <a:path w="3229" h="3229" extrusionOk="0">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73;p43">
              <a:extLst>
                <a:ext uri="{FF2B5EF4-FFF2-40B4-BE49-F238E27FC236}">
                  <a16:creationId xmlns:a16="http://schemas.microsoft.com/office/drawing/2014/main" id="{5E47A21D-C539-32C6-7018-A59900171958}"/>
                </a:ext>
              </a:extLst>
            </p:cNvPr>
            <p:cNvSpPr/>
            <p:nvPr/>
          </p:nvSpPr>
          <p:spPr>
            <a:xfrm>
              <a:off x="1189450" y="2871750"/>
              <a:ext cx="83500" cy="83525"/>
            </a:xfrm>
            <a:custGeom>
              <a:avLst/>
              <a:gdLst/>
              <a:ahLst/>
              <a:cxnLst/>
              <a:rect l="l" t="t" r="r" b="b"/>
              <a:pathLst>
                <a:path w="3340" h="3341" extrusionOk="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74;p43">
              <a:extLst>
                <a:ext uri="{FF2B5EF4-FFF2-40B4-BE49-F238E27FC236}">
                  <a16:creationId xmlns:a16="http://schemas.microsoft.com/office/drawing/2014/main" id="{1ADC0E1B-F765-0379-F7B8-8FB2EBD9F145}"/>
                </a:ext>
              </a:extLst>
            </p:cNvPr>
            <p:cNvSpPr/>
            <p:nvPr/>
          </p:nvSpPr>
          <p:spPr>
            <a:xfrm>
              <a:off x="1309350" y="2873150"/>
              <a:ext cx="80500" cy="80725"/>
            </a:xfrm>
            <a:custGeom>
              <a:avLst/>
              <a:gdLst/>
              <a:ahLst/>
              <a:cxnLst/>
              <a:rect l="l" t="t" r="r" b="b"/>
              <a:pathLst>
                <a:path w="3220" h="3229" extrusionOk="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75;p43">
              <a:extLst>
                <a:ext uri="{FF2B5EF4-FFF2-40B4-BE49-F238E27FC236}">
                  <a16:creationId xmlns:a16="http://schemas.microsoft.com/office/drawing/2014/main" id="{FA56B260-8C47-15CA-EBD5-0CCE639FEA67}"/>
                </a:ext>
              </a:extLst>
            </p:cNvPr>
            <p:cNvSpPr/>
            <p:nvPr/>
          </p:nvSpPr>
          <p:spPr>
            <a:xfrm>
              <a:off x="1307950" y="2871750"/>
              <a:ext cx="83500" cy="83525"/>
            </a:xfrm>
            <a:custGeom>
              <a:avLst/>
              <a:gdLst/>
              <a:ahLst/>
              <a:cxnLst/>
              <a:rect l="l" t="t" r="r" b="b"/>
              <a:pathLst>
                <a:path w="3340" h="3341" extrusionOk="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76;p43">
              <a:extLst>
                <a:ext uri="{FF2B5EF4-FFF2-40B4-BE49-F238E27FC236}">
                  <a16:creationId xmlns:a16="http://schemas.microsoft.com/office/drawing/2014/main" id="{D5218E76-F6B1-E418-0B55-F4A2706F36C3}"/>
                </a:ext>
              </a:extLst>
            </p:cNvPr>
            <p:cNvSpPr/>
            <p:nvPr/>
          </p:nvSpPr>
          <p:spPr>
            <a:xfrm>
              <a:off x="1180850" y="3001400"/>
              <a:ext cx="207375" cy="61700"/>
            </a:xfrm>
            <a:custGeom>
              <a:avLst/>
              <a:gdLst/>
              <a:ahLst/>
              <a:cxnLst/>
              <a:rect l="l" t="t" r="r" b="b"/>
              <a:pathLst>
                <a:path w="8295" h="2468" extrusionOk="0">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77;p43">
              <a:extLst>
                <a:ext uri="{FF2B5EF4-FFF2-40B4-BE49-F238E27FC236}">
                  <a16:creationId xmlns:a16="http://schemas.microsoft.com/office/drawing/2014/main" id="{55549FB2-82E3-2692-FA14-B21EA05BF56F}"/>
                </a:ext>
              </a:extLst>
            </p:cNvPr>
            <p:cNvSpPr/>
            <p:nvPr/>
          </p:nvSpPr>
          <p:spPr>
            <a:xfrm>
              <a:off x="1179475" y="2999775"/>
              <a:ext cx="210125" cy="64950"/>
            </a:xfrm>
            <a:custGeom>
              <a:avLst/>
              <a:gdLst/>
              <a:ahLst/>
              <a:cxnLst/>
              <a:rect l="l" t="t" r="r" b="b"/>
              <a:pathLst>
                <a:path w="8405" h="2598" extrusionOk="0">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78;p43">
              <a:extLst>
                <a:ext uri="{FF2B5EF4-FFF2-40B4-BE49-F238E27FC236}">
                  <a16:creationId xmlns:a16="http://schemas.microsoft.com/office/drawing/2014/main" id="{6D1C23EF-F4D0-D3DE-6EEA-CF1A8BED1EF4}"/>
                </a:ext>
              </a:extLst>
            </p:cNvPr>
            <p:cNvSpPr/>
            <p:nvPr/>
          </p:nvSpPr>
          <p:spPr>
            <a:xfrm>
              <a:off x="1458450" y="2935300"/>
              <a:ext cx="70075" cy="2800"/>
            </a:xfrm>
            <a:custGeom>
              <a:avLst/>
              <a:gdLst/>
              <a:ahLst/>
              <a:cxnLst/>
              <a:rect l="l" t="t" r="r" b="b"/>
              <a:pathLst>
                <a:path w="2803" h="112" extrusionOk="0">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79;p43">
              <a:extLst>
                <a:ext uri="{FF2B5EF4-FFF2-40B4-BE49-F238E27FC236}">
                  <a16:creationId xmlns:a16="http://schemas.microsoft.com/office/drawing/2014/main" id="{DAAB6C1A-FCFC-31FB-1B32-8319C6E9E1C6}"/>
                </a:ext>
              </a:extLst>
            </p:cNvPr>
            <p:cNvSpPr/>
            <p:nvPr/>
          </p:nvSpPr>
          <p:spPr>
            <a:xfrm>
              <a:off x="1553325" y="2935300"/>
              <a:ext cx="84425" cy="2800"/>
            </a:xfrm>
            <a:custGeom>
              <a:avLst/>
              <a:gdLst/>
              <a:ahLst/>
              <a:cxnLst/>
              <a:rect l="l" t="t" r="r" b="b"/>
              <a:pathLst>
                <a:path w="3377" h="112" extrusionOk="0">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80;p43">
              <a:extLst>
                <a:ext uri="{FF2B5EF4-FFF2-40B4-BE49-F238E27FC236}">
                  <a16:creationId xmlns:a16="http://schemas.microsoft.com/office/drawing/2014/main" id="{F79C22DF-E54D-7151-8813-7C4AC4EAC21E}"/>
                </a:ext>
              </a:extLst>
            </p:cNvPr>
            <p:cNvSpPr/>
            <p:nvPr/>
          </p:nvSpPr>
          <p:spPr>
            <a:xfrm>
              <a:off x="1458450" y="3043125"/>
              <a:ext cx="125500" cy="2825"/>
            </a:xfrm>
            <a:custGeom>
              <a:avLst/>
              <a:gdLst/>
              <a:ahLst/>
              <a:cxnLst/>
              <a:rect l="l" t="t" r="r" b="b"/>
              <a:pathLst>
                <a:path w="5020" h="113" extrusionOk="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81;p43">
              <a:extLst>
                <a:ext uri="{FF2B5EF4-FFF2-40B4-BE49-F238E27FC236}">
                  <a16:creationId xmlns:a16="http://schemas.microsoft.com/office/drawing/2014/main" id="{AEC4014E-B43D-D4E7-3E99-FC4381457F12}"/>
                </a:ext>
              </a:extLst>
            </p:cNvPr>
            <p:cNvSpPr/>
            <p:nvPr/>
          </p:nvSpPr>
          <p:spPr>
            <a:xfrm>
              <a:off x="1458450" y="2972625"/>
              <a:ext cx="195775" cy="2825"/>
            </a:xfrm>
            <a:custGeom>
              <a:avLst/>
              <a:gdLst/>
              <a:ahLst/>
              <a:cxnLst/>
              <a:rect l="l" t="t" r="r" b="b"/>
              <a:pathLst>
                <a:path w="7831" h="113" extrusionOk="0">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82;p43">
              <a:extLst>
                <a:ext uri="{FF2B5EF4-FFF2-40B4-BE49-F238E27FC236}">
                  <a16:creationId xmlns:a16="http://schemas.microsoft.com/office/drawing/2014/main" id="{90A314E3-001E-C79C-F8D5-AD4A2D9285CF}"/>
                </a:ext>
              </a:extLst>
            </p:cNvPr>
            <p:cNvSpPr/>
            <p:nvPr/>
          </p:nvSpPr>
          <p:spPr>
            <a:xfrm>
              <a:off x="1458450" y="3008125"/>
              <a:ext cx="64050" cy="3025"/>
            </a:xfrm>
            <a:custGeom>
              <a:avLst/>
              <a:gdLst/>
              <a:ahLst/>
              <a:cxnLst/>
              <a:rect l="l" t="t" r="r" b="b"/>
              <a:pathLst>
                <a:path w="2562" h="121" extrusionOk="0">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83;p43">
              <a:extLst>
                <a:ext uri="{FF2B5EF4-FFF2-40B4-BE49-F238E27FC236}">
                  <a16:creationId xmlns:a16="http://schemas.microsoft.com/office/drawing/2014/main" id="{6572124C-126B-7761-8A9C-4E2EB9B07D19}"/>
                </a:ext>
              </a:extLst>
            </p:cNvPr>
            <p:cNvSpPr/>
            <p:nvPr/>
          </p:nvSpPr>
          <p:spPr>
            <a:xfrm>
              <a:off x="1538475" y="3008125"/>
              <a:ext cx="113900" cy="3025"/>
            </a:xfrm>
            <a:custGeom>
              <a:avLst/>
              <a:gdLst/>
              <a:ahLst/>
              <a:cxnLst/>
              <a:rect l="l" t="t" r="r" b="b"/>
              <a:pathLst>
                <a:path w="4556" h="121" extrusionOk="0">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84;p43">
              <a:extLst>
                <a:ext uri="{FF2B5EF4-FFF2-40B4-BE49-F238E27FC236}">
                  <a16:creationId xmlns:a16="http://schemas.microsoft.com/office/drawing/2014/main" id="{13434DED-73FE-0281-3026-3BCF9D41D46C}"/>
                </a:ext>
              </a:extLst>
            </p:cNvPr>
            <p:cNvSpPr/>
            <p:nvPr/>
          </p:nvSpPr>
          <p:spPr>
            <a:xfrm>
              <a:off x="1457300" y="2753925"/>
              <a:ext cx="203425" cy="24400"/>
            </a:xfrm>
            <a:custGeom>
              <a:avLst/>
              <a:gdLst/>
              <a:ahLst/>
              <a:cxnLst/>
              <a:rect l="l" t="t" r="r" b="b"/>
              <a:pathLst>
                <a:path w="8137" h="976" extrusionOk="0">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85;p43">
              <a:extLst>
                <a:ext uri="{FF2B5EF4-FFF2-40B4-BE49-F238E27FC236}">
                  <a16:creationId xmlns:a16="http://schemas.microsoft.com/office/drawing/2014/main" id="{197EAA40-8BFD-C47A-4F95-7B19FF7C54A2}"/>
                </a:ext>
              </a:extLst>
            </p:cNvPr>
            <p:cNvSpPr/>
            <p:nvPr/>
          </p:nvSpPr>
          <p:spPr>
            <a:xfrm>
              <a:off x="1478875" y="2760425"/>
              <a:ext cx="10225" cy="10475"/>
            </a:xfrm>
            <a:custGeom>
              <a:avLst/>
              <a:gdLst/>
              <a:ahLst/>
              <a:cxnLst/>
              <a:rect l="l" t="t" r="r" b="b"/>
              <a:pathLst>
                <a:path w="409" h="419" extrusionOk="0">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86;p43">
              <a:extLst>
                <a:ext uri="{FF2B5EF4-FFF2-40B4-BE49-F238E27FC236}">
                  <a16:creationId xmlns:a16="http://schemas.microsoft.com/office/drawing/2014/main" id="{8F3F855D-55D7-114F-DC54-AAF5667D350F}"/>
                </a:ext>
              </a:extLst>
            </p:cNvPr>
            <p:cNvSpPr/>
            <p:nvPr/>
          </p:nvSpPr>
          <p:spPr>
            <a:xfrm>
              <a:off x="1493475" y="2760425"/>
              <a:ext cx="10475" cy="10475"/>
            </a:xfrm>
            <a:custGeom>
              <a:avLst/>
              <a:gdLst/>
              <a:ahLst/>
              <a:cxnLst/>
              <a:rect l="l" t="t" r="r" b="b"/>
              <a:pathLst>
                <a:path w="419" h="419" extrusionOk="0">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87;p43">
              <a:extLst>
                <a:ext uri="{FF2B5EF4-FFF2-40B4-BE49-F238E27FC236}">
                  <a16:creationId xmlns:a16="http://schemas.microsoft.com/office/drawing/2014/main" id="{3D0714F6-8A45-7BBD-E382-F9802BB16BFC}"/>
                </a:ext>
              </a:extLst>
            </p:cNvPr>
            <p:cNvSpPr/>
            <p:nvPr/>
          </p:nvSpPr>
          <p:spPr>
            <a:xfrm>
              <a:off x="1464250" y="2760425"/>
              <a:ext cx="10475" cy="10475"/>
            </a:xfrm>
            <a:custGeom>
              <a:avLst/>
              <a:gdLst/>
              <a:ahLst/>
              <a:cxnLst/>
              <a:rect l="l" t="t" r="r" b="b"/>
              <a:pathLst>
                <a:path w="419" h="419" extrusionOk="0">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88;p43">
              <a:extLst>
                <a:ext uri="{FF2B5EF4-FFF2-40B4-BE49-F238E27FC236}">
                  <a16:creationId xmlns:a16="http://schemas.microsoft.com/office/drawing/2014/main" id="{24E8623E-CD36-9DC3-8E51-42C6E5D48EFB}"/>
                </a:ext>
              </a:extLst>
            </p:cNvPr>
            <p:cNvSpPr/>
            <p:nvPr/>
          </p:nvSpPr>
          <p:spPr>
            <a:xfrm>
              <a:off x="1457075" y="2778300"/>
              <a:ext cx="203400" cy="119450"/>
            </a:xfrm>
            <a:custGeom>
              <a:avLst/>
              <a:gdLst/>
              <a:ahLst/>
              <a:cxnLst/>
              <a:rect l="l" t="t" r="r" b="b"/>
              <a:pathLst>
                <a:path w="8136" h="4778" extrusionOk="0">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89;p43">
              <a:extLst>
                <a:ext uri="{FF2B5EF4-FFF2-40B4-BE49-F238E27FC236}">
                  <a16:creationId xmlns:a16="http://schemas.microsoft.com/office/drawing/2014/main" id="{4076F4D1-C6FA-B325-C335-D2FE7F99C66D}"/>
                </a:ext>
              </a:extLst>
            </p:cNvPr>
            <p:cNvSpPr/>
            <p:nvPr/>
          </p:nvSpPr>
          <p:spPr>
            <a:xfrm>
              <a:off x="1541250" y="2805875"/>
              <a:ext cx="94200" cy="2825"/>
            </a:xfrm>
            <a:custGeom>
              <a:avLst/>
              <a:gdLst/>
              <a:ahLst/>
              <a:cxnLst/>
              <a:rect l="l" t="t" r="r" b="b"/>
              <a:pathLst>
                <a:path w="3768" h="113" extrusionOk="0">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90;p43">
              <a:extLst>
                <a:ext uri="{FF2B5EF4-FFF2-40B4-BE49-F238E27FC236}">
                  <a16:creationId xmlns:a16="http://schemas.microsoft.com/office/drawing/2014/main" id="{FEC7A7A3-1086-35E0-6541-BF99D4BC5578}"/>
                </a:ext>
              </a:extLst>
            </p:cNvPr>
            <p:cNvSpPr/>
            <p:nvPr/>
          </p:nvSpPr>
          <p:spPr>
            <a:xfrm>
              <a:off x="1541025" y="2819800"/>
              <a:ext cx="35050" cy="2800"/>
            </a:xfrm>
            <a:custGeom>
              <a:avLst/>
              <a:gdLst/>
              <a:ahLst/>
              <a:cxnLst/>
              <a:rect l="l" t="t" r="r" b="b"/>
              <a:pathLst>
                <a:path w="1402" h="112" extrusionOk="0">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91;p43">
              <a:extLst>
                <a:ext uri="{FF2B5EF4-FFF2-40B4-BE49-F238E27FC236}">
                  <a16:creationId xmlns:a16="http://schemas.microsoft.com/office/drawing/2014/main" id="{D42190B7-0348-14F9-BB60-5AA4C97FE9D0}"/>
                </a:ext>
              </a:extLst>
            </p:cNvPr>
            <p:cNvSpPr/>
            <p:nvPr/>
          </p:nvSpPr>
          <p:spPr>
            <a:xfrm>
              <a:off x="1586475" y="2819800"/>
              <a:ext cx="42000" cy="2800"/>
            </a:xfrm>
            <a:custGeom>
              <a:avLst/>
              <a:gdLst/>
              <a:ahLst/>
              <a:cxnLst/>
              <a:rect l="l" t="t" r="r" b="b"/>
              <a:pathLst>
                <a:path w="1680" h="112" extrusionOk="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92;p43">
              <a:extLst>
                <a:ext uri="{FF2B5EF4-FFF2-40B4-BE49-F238E27FC236}">
                  <a16:creationId xmlns:a16="http://schemas.microsoft.com/office/drawing/2014/main" id="{B8C52254-27B3-C908-8ED3-7C61E1D67ABA}"/>
                </a:ext>
              </a:extLst>
            </p:cNvPr>
            <p:cNvSpPr/>
            <p:nvPr/>
          </p:nvSpPr>
          <p:spPr>
            <a:xfrm>
              <a:off x="1541250" y="2861775"/>
              <a:ext cx="61500" cy="2800"/>
            </a:xfrm>
            <a:custGeom>
              <a:avLst/>
              <a:gdLst/>
              <a:ahLst/>
              <a:cxnLst/>
              <a:rect l="l" t="t" r="r" b="b"/>
              <a:pathLst>
                <a:path w="2460" h="112" extrusionOk="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93;p43">
              <a:extLst>
                <a:ext uri="{FF2B5EF4-FFF2-40B4-BE49-F238E27FC236}">
                  <a16:creationId xmlns:a16="http://schemas.microsoft.com/office/drawing/2014/main" id="{BC8AF808-1431-2C8C-6354-49D62ECB8B55}"/>
                </a:ext>
              </a:extLst>
            </p:cNvPr>
            <p:cNvSpPr/>
            <p:nvPr/>
          </p:nvSpPr>
          <p:spPr>
            <a:xfrm>
              <a:off x="1541250" y="2834175"/>
              <a:ext cx="95125" cy="3050"/>
            </a:xfrm>
            <a:custGeom>
              <a:avLst/>
              <a:gdLst/>
              <a:ahLst/>
              <a:cxnLst/>
              <a:rect l="l" t="t" r="r" b="b"/>
              <a:pathLst>
                <a:path w="3805" h="122" extrusionOk="0">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94;p43">
              <a:extLst>
                <a:ext uri="{FF2B5EF4-FFF2-40B4-BE49-F238E27FC236}">
                  <a16:creationId xmlns:a16="http://schemas.microsoft.com/office/drawing/2014/main" id="{AA4D3DF5-CFCD-1D21-8B79-F3539FC24F59}"/>
                </a:ext>
              </a:extLst>
            </p:cNvPr>
            <p:cNvSpPr/>
            <p:nvPr/>
          </p:nvSpPr>
          <p:spPr>
            <a:xfrm>
              <a:off x="1541250" y="2848100"/>
              <a:ext cx="32025" cy="3025"/>
            </a:xfrm>
            <a:custGeom>
              <a:avLst/>
              <a:gdLst/>
              <a:ahLst/>
              <a:cxnLst/>
              <a:rect l="l" t="t" r="r" b="b"/>
              <a:pathLst>
                <a:path w="1281" h="121" extrusionOk="0">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95;p43">
              <a:extLst>
                <a:ext uri="{FF2B5EF4-FFF2-40B4-BE49-F238E27FC236}">
                  <a16:creationId xmlns:a16="http://schemas.microsoft.com/office/drawing/2014/main" id="{32CC0A1C-FD9D-7FA7-78C3-BFC6DD29B8A8}"/>
                </a:ext>
              </a:extLst>
            </p:cNvPr>
            <p:cNvSpPr/>
            <p:nvPr/>
          </p:nvSpPr>
          <p:spPr>
            <a:xfrm>
              <a:off x="1579300" y="2848100"/>
              <a:ext cx="56150" cy="3025"/>
            </a:xfrm>
            <a:custGeom>
              <a:avLst/>
              <a:gdLst/>
              <a:ahLst/>
              <a:cxnLst/>
              <a:rect l="l" t="t" r="r" b="b"/>
              <a:pathLst>
                <a:path w="2246" h="121" extrusionOk="0">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96;p43">
              <a:extLst>
                <a:ext uri="{FF2B5EF4-FFF2-40B4-BE49-F238E27FC236}">
                  <a16:creationId xmlns:a16="http://schemas.microsoft.com/office/drawing/2014/main" id="{EA98B60E-D191-CA7D-422F-5A0BF8036D53}"/>
                </a:ext>
              </a:extLst>
            </p:cNvPr>
            <p:cNvSpPr/>
            <p:nvPr/>
          </p:nvSpPr>
          <p:spPr>
            <a:xfrm>
              <a:off x="1472150" y="2805425"/>
              <a:ext cx="26700" cy="32500"/>
            </a:xfrm>
            <a:custGeom>
              <a:avLst/>
              <a:gdLst/>
              <a:ahLst/>
              <a:cxnLst/>
              <a:rect l="l" t="t" r="r" b="b"/>
              <a:pathLst>
                <a:path w="1068" h="1300" extrusionOk="0">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97;p43">
              <a:extLst>
                <a:ext uri="{FF2B5EF4-FFF2-40B4-BE49-F238E27FC236}">
                  <a16:creationId xmlns:a16="http://schemas.microsoft.com/office/drawing/2014/main" id="{9F4B64C1-CD8E-1451-E2DA-65D787D67BAA}"/>
                </a:ext>
              </a:extLst>
            </p:cNvPr>
            <p:cNvSpPr/>
            <p:nvPr/>
          </p:nvSpPr>
          <p:spPr>
            <a:xfrm>
              <a:off x="1530600" y="2828375"/>
              <a:ext cx="475" cy="5825"/>
            </a:xfrm>
            <a:custGeom>
              <a:avLst/>
              <a:gdLst/>
              <a:ahLst/>
              <a:cxnLst/>
              <a:rect l="l" t="t" r="r" b="b"/>
              <a:pathLst>
                <a:path w="19" h="233" extrusionOk="0">
                  <a:moveTo>
                    <a:pt x="0" y="1"/>
                  </a:moveTo>
                  <a:cubicBezTo>
                    <a:pt x="9" y="84"/>
                    <a:pt x="9" y="159"/>
                    <a:pt x="9" y="233"/>
                  </a:cubicBezTo>
                  <a:cubicBezTo>
                    <a:pt x="19" y="159"/>
                    <a:pt x="9" y="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98;p43">
              <a:extLst>
                <a:ext uri="{FF2B5EF4-FFF2-40B4-BE49-F238E27FC236}">
                  <a16:creationId xmlns:a16="http://schemas.microsoft.com/office/drawing/2014/main" id="{8B07F488-CE5B-5521-54F5-FC2531C22EAB}"/>
                </a:ext>
              </a:extLst>
            </p:cNvPr>
            <p:cNvSpPr/>
            <p:nvPr/>
          </p:nvSpPr>
          <p:spPr>
            <a:xfrm>
              <a:off x="1474925" y="2836975"/>
              <a:ext cx="32500" cy="24525"/>
            </a:xfrm>
            <a:custGeom>
              <a:avLst/>
              <a:gdLst/>
              <a:ahLst/>
              <a:cxnLst/>
              <a:rect l="l" t="t" r="r" b="b"/>
              <a:pathLst>
                <a:path w="1300" h="981" extrusionOk="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99;p43">
              <a:extLst>
                <a:ext uri="{FF2B5EF4-FFF2-40B4-BE49-F238E27FC236}">
                  <a16:creationId xmlns:a16="http://schemas.microsoft.com/office/drawing/2014/main" id="{44005D4A-8E3C-7ADA-320E-7055A497EF37}"/>
                </a:ext>
              </a:extLst>
            </p:cNvPr>
            <p:cNvSpPr/>
            <p:nvPr/>
          </p:nvSpPr>
          <p:spPr>
            <a:xfrm>
              <a:off x="1497900" y="2804975"/>
              <a:ext cx="33175" cy="56125"/>
            </a:xfrm>
            <a:custGeom>
              <a:avLst/>
              <a:gdLst/>
              <a:ahLst/>
              <a:cxnLst/>
              <a:rect l="l" t="t" r="r" b="b"/>
              <a:pathLst>
                <a:path w="1327" h="2245" extrusionOk="0">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200;p43">
              <a:extLst>
                <a:ext uri="{FF2B5EF4-FFF2-40B4-BE49-F238E27FC236}">
                  <a16:creationId xmlns:a16="http://schemas.microsoft.com/office/drawing/2014/main" id="{89A36B19-E9ED-D71E-89BF-3A9D720BA761}"/>
                </a:ext>
              </a:extLst>
            </p:cNvPr>
            <p:cNvSpPr/>
            <p:nvPr/>
          </p:nvSpPr>
          <p:spPr>
            <a:xfrm>
              <a:off x="762025" y="3044525"/>
              <a:ext cx="317750" cy="226600"/>
            </a:xfrm>
            <a:custGeom>
              <a:avLst/>
              <a:gdLst/>
              <a:ahLst/>
              <a:cxnLst/>
              <a:rect l="l" t="t" r="r" b="b"/>
              <a:pathLst>
                <a:path w="12710" h="9064" extrusionOk="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201;p43">
              <a:extLst>
                <a:ext uri="{FF2B5EF4-FFF2-40B4-BE49-F238E27FC236}">
                  <a16:creationId xmlns:a16="http://schemas.microsoft.com/office/drawing/2014/main" id="{CE897774-A13C-8DAD-0D97-3B58F0DA22F9}"/>
                </a:ext>
              </a:extLst>
            </p:cNvPr>
            <p:cNvSpPr/>
            <p:nvPr/>
          </p:nvSpPr>
          <p:spPr>
            <a:xfrm>
              <a:off x="762025" y="3044525"/>
              <a:ext cx="317750" cy="226600"/>
            </a:xfrm>
            <a:custGeom>
              <a:avLst/>
              <a:gdLst/>
              <a:ahLst/>
              <a:cxnLst/>
              <a:rect l="l" t="t" r="r" b="b"/>
              <a:pathLst>
                <a:path w="12710" h="9064" extrusionOk="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202;p43">
              <a:extLst>
                <a:ext uri="{FF2B5EF4-FFF2-40B4-BE49-F238E27FC236}">
                  <a16:creationId xmlns:a16="http://schemas.microsoft.com/office/drawing/2014/main" id="{A5BF197A-16B9-13D4-8AB1-3913B938D4AC}"/>
                </a:ext>
              </a:extLst>
            </p:cNvPr>
            <p:cNvSpPr/>
            <p:nvPr/>
          </p:nvSpPr>
          <p:spPr>
            <a:xfrm>
              <a:off x="779875" y="3027375"/>
              <a:ext cx="317750" cy="38275"/>
            </a:xfrm>
            <a:custGeom>
              <a:avLst/>
              <a:gdLst/>
              <a:ahLst/>
              <a:cxnLst/>
              <a:rect l="l" t="t" r="r" b="b"/>
              <a:pathLst>
                <a:path w="12710" h="1531" extrusionOk="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203;p43">
              <a:extLst>
                <a:ext uri="{FF2B5EF4-FFF2-40B4-BE49-F238E27FC236}">
                  <a16:creationId xmlns:a16="http://schemas.microsoft.com/office/drawing/2014/main" id="{CA1721E9-DDBF-6370-26D1-92843FCE571A}"/>
                </a:ext>
              </a:extLst>
            </p:cNvPr>
            <p:cNvSpPr/>
            <p:nvPr/>
          </p:nvSpPr>
          <p:spPr>
            <a:xfrm>
              <a:off x="778250" y="3025975"/>
              <a:ext cx="320775" cy="41075"/>
            </a:xfrm>
            <a:custGeom>
              <a:avLst/>
              <a:gdLst/>
              <a:ahLst/>
              <a:cxnLst/>
              <a:rect l="l" t="t" r="r" b="b"/>
              <a:pathLst>
                <a:path w="12831" h="1643" extrusionOk="0">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04;p43">
              <a:extLst>
                <a:ext uri="{FF2B5EF4-FFF2-40B4-BE49-F238E27FC236}">
                  <a16:creationId xmlns:a16="http://schemas.microsoft.com/office/drawing/2014/main" id="{E566CD99-A312-1E4F-8C52-C7553812164F}"/>
                </a:ext>
              </a:extLst>
            </p:cNvPr>
            <p:cNvSpPr/>
            <p:nvPr/>
          </p:nvSpPr>
          <p:spPr>
            <a:xfrm>
              <a:off x="814200"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05;p43">
              <a:extLst>
                <a:ext uri="{FF2B5EF4-FFF2-40B4-BE49-F238E27FC236}">
                  <a16:creationId xmlns:a16="http://schemas.microsoft.com/office/drawing/2014/main" id="{C06C765E-C50D-E1F2-35C7-48CD510D3F45}"/>
                </a:ext>
              </a:extLst>
            </p:cNvPr>
            <p:cNvSpPr/>
            <p:nvPr/>
          </p:nvSpPr>
          <p:spPr>
            <a:xfrm>
              <a:off x="837150" y="3038725"/>
              <a:ext cx="14650" cy="14650"/>
            </a:xfrm>
            <a:custGeom>
              <a:avLst/>
              <a:gdLst/>
              <a:ahLst/>
              <a:cxnLst/>
              <a:rect l="l" t="t" r="r" b="b"/>
              <a:pathLst>
                <a:path w="586" h="586" extrusionOk="0">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06;p43">
              <a:extLst>
                <a:ext uri="{FF2B5EF4-FFF2-40B4-BE49-F238E27FC236}">
                  <a16:creationId xmlns:a16="http://schemas.microsoft.com/office/drawing/2014/main" id="{7101A50B-C9AC-C9AE-BD1F-A3AF3FCA1D9E}"/>
                </a:ext>
              </a:extLst>
            </p:cNvPr>
            <p:cNvSpPr/>
            <p:nvPr/>
          </p:nvSpPr>
          <p:spPr>
            <a:xfrm>
              <a:off x="791475"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07;p43">
              <a:extLst>
                <a:ext uri="{FF2B5EF4-FFF2-40B4-BE49-F238E27FC236}">
                  <a16:creationId xmlns:a16="http://schemas.microsoft.com/office/drawing/2014/main" id="{4723A180-2F26-7D4A-30AA-964EBE46FDA1}"/>
                </a:ext>
              </a:extLst>
            </p:cNvPr>
            <p:cNvSpPr/>
            <p:nvPr/>
          </p:nvSpPr>
          <p:spPr>
            <a:xfrm>
              <a:off x="779650" y="3065625"/>
              <a:ext cx="317975" cy="186725"/>
            </a:xfrm>
            <a:custGeom>
              <a:avLst/>
              <a:gdLst/>
              <a:ahLst/>
              <a:cxnLst/>
              <a:rect l="l" t="t" r="r" b="b"/>
              <a:pathLst>
                <a:path w="12719" h="7469" extrusionOk="0">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08;p43">
              <a:extLst>
                <a:ext uri="{FF2B5EF4-FFF2-40B4-BE49-F238E27FC236}">
                  <a16:creationId xmlns:a16="http://schemas.microsoft.com/office/drawing/2014/main" id="{B89DC287-1730-B518-2411-8CBEEDF1C8C4}"/>
                </a:ext>
              </a:extLst>
            </p:cNvPr>
            <p:cNvSpPr/>
            <p:nvPr/>
          </p:nvSpPr>
          <p:spPr>
            <a:xfrm>
              <a:off x="778250" y="3064000"/>
              <a:ext cx="320775" cy="189750"/>
            </a:xfrm>
            <a:custGeom>
              <a:avLst/>
              <a:gdLst/>
              <a:ahLst/>
              <a:cxnLst/>
              <a:rect l="l" t="t" r="r" b="b"/>
              <a:pathLst>
                <a:path w="12831" h="7590" extrusionOk="0">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09;p43">
              <a:extLst>
                <a:ext uri="{FF2B5EF4-FFF2-40B4-BE49-F238E27FC236}">
                  <a16:creationId xmlns:a16="http://schemas.microsoft.com/office/drawing/2014/main" id="{AD03E517-8097-B752-D1A8-07F0D54D5678}"/>
                </a:ext>
              </a:extLst>
            </p:cNvPr>
            <p:cNvSpPr/>
            <p:nvPr/>
          </p:nvSpPr>
          <p:spPr>
            <a:xfrm>
              <a:off x="911825" y="3109475"/>
              <a:ext cx="145675" cy="2800"/>
            </a:xfrm>
            <a:custGeom>
              <a:avLst/>
              <a:gdLst/>
              <a:ahLst/>
              <a:cxnLst/>
              <a:rect l="l" t="t" r="r" b="b"/>
              <a:pathLst>
                <a:path w="5827" h="112" extrusionOk="0">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10;p43">
              <a:extLst>
                <a:ext uri="{FF2B5EF4-FFF2-40B4-BE49-F238E27FC236}">
                  <a16:creationId xmlns:a16="http://schemas.microsoft.com/office/drawing/2014/main" id="{96B83476-2F5B-4F93-A29F-C89E01F4F070}"/>
                </a:ext>
              </a:extLst>
            </p:cNvPr>
            <p:cNvSpPr/>
            <p:nvPr/>
          </p:nvSpPr>
          <p:spPr>
            <a:xfrm>
              <a:off x="911825" y="3131025"/>
              <a:ext cx="52900" cy="3050"/>
            </a:xfrm>
            <a:custGeom>
              <a:avLst/>
              <a:gdLst/>
              <a:ahLst/>
              <a:cxnLst/>
              <a:rect l="l" t="t" r="r" b="b"/>
              <a:pathLst>
                <a:path w="2116" h="122" extrusionOk="0">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11;p43">
              <a:extLst>
                <a:ext uri="{FF2B5EF4-FFF2-40B4-BE49-F238E27FC236}">
                  <a16:creationId xmlns:a16="http://schemas.microsoft.com/office/drawing/2014/main" id="{ECA9E61C-EFE2-E9E4-8365-D13EAD984531}"/>
                </a:ext>
              </a:extLst>
            </p:cNvPr>
            <p:cNvSpPr/>
            <p:nvPr/>
          </p:nvSpPr>
          <p:spPr>
            <a:xfrm>
              <a:off x="982575" y="3131025"/>
              <a:ext cx="63800" cy="3050"/>
            </a:xfrm>
            <a:custGeom>
              <a:avLst/>
              <a:gdLst/>
              <a:ahLst/>
              <a:cxnLst/>
              <a:rect l="l" t="t" r="r" b="b"/>
              <a:pathLst>
                <a:path w="2552" h="122" extrusionOk="0">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12;p43">
              <a:extLst>
                <a:ext uri="{FF2B5EF4-FFF2-40B4-BE49-F238E27FC236}">
                  <a16:creationId xmlns:a16="http://schemas.microsoft.com/office/drawing/2014/main" id="{912FB49F-6CE8-477A-2CB7-E93A8E76BBA5}"/>
                </a:ext>
              </a:extLst>
            </p:cNvPr>
            <p:cNvSpPr/>
            <p:nvPr/>
          </p:nvSpPr>
          <p:spPr>
            <a:xfrm>
              <a:off x="911825" y="3196900"/>
              <a:ext cx="94425" cy="2800"/>
            </a:xfrm>
            <a:custGeom>
              <a:avLst/>
              <a:gdLst/>
              <a:ahLst/>
              <a:cxnLst/>
              <a:rect l="l" t="t" r="r" b="b"/>
              <a:pathLst>
                <a:path w="3777" h="112" extrusionOk="0">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13;p43">
              <a:extLst>
                <a:ext uri="{FF2B5EF4-FFF2-40B4-BE49-F238E27FC236}">
                  <a16:creationId xmlns:a16="http://schemas.microsoft.com/office/drawing/2014/main" id="{125006DF-3298-D3BC-E83D-6210A0071983}"/>
                </a:ext>
              </a:extLst>
            </p:cNvPr>
            <p:cNvSpPr/>
            <p:nvPr/>
          </p:nvSpPr>
          <p:spPr>
            <a:xfrm>
              <a:off x="911825" y="3153750"/>
              <a:ext cx="147075" cy="3050"/>
            </a:xfrm>
            <a:custGeom>
              <a:avLst/>
              <a:gdLst/>
              <a:ahLst/>
              <a:cxnLst/>
              <a:rect l="l" t="t" r="r" b="b"/>
              <a:pathLst>
                <a:path w="5883" h="122" extrusionOk="0">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14;p43">
              <a:extLst>
                <a:ext uri="{FF2B5EF4-FFF2-40B4-BE49-F238E27FC236}">
                  <a16:creationId xmlns:a16="http://schemas.microsoft.com/office/drawing/2014/main" id="{B8BC9F05-9933-CE24-CD22-E8AA72F79317}"/>
                </a:ext>
              </a:extLst>
            </p:cNvPr>
            <p:cNvSpPr/>
            <p:nvPr/>
          </p:nvSpPr>
          <p:spPr>
            <a:xfrm>
              <a:off x="911825" y="3175550"/>
              <a:ext cx="48500" cy="2825"/>
            </a:xfrm>
            <a:custGeom>
              <a:avLst/>
              <a:gdLst/>
              <a:ahLst/>
              <a:cxnLst/>
              <a:rect l="l" t="t" r="r" b="b"/>
              <a:pathLst>
                <a:path w="1940" h="113" extrusionOk="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15;p43">
              <a:extLst>
                <a:ext uri="{FF2B5EF4-FFF2-40B4-BE49-F238E27FC236}">
                  <a16:creationId xmlns:a16="http://schemas.microsoft.com/office/drawing/2014/main" id="{733972D9-BD30-405E-D41F-1EE52C3AD4F0}"/>
                </a:ext>
              </a:extLst>
            </p:cNvPr>
            <p:cNvSpPr/>
            <p:nvPr/>
          </p:nvSpPr>
          <p:spPr>
            <a:xfrm>
              <a:off x="971425" y="3175550"/>
              <a:ext cx="86075" cy="2825"/>
            </a:xfrm>
            <a:custGeom>
              <a:avLst/>
              <a:gdLst/>
              <a:ahLst/>
              <a:cxnLst/>
              <a:rect l="l" t="t" r="r" b="b"/>
              <a:pathLst>
                <a:path w="3443" h="113" extrusionOk="0">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16;p43">
              <a:extLst>
                <a:ext uri="{FF2B5EF4-FFF2-40B4-BE49-F238E27FC236}">
                  <a16:creationId xmlns:a16="http://schemas.microsoft.com/office/drawing/2014/main" id="{86227C94-64B0-9844-E7C7-3A6D1001C133}"/>
                </a:ext>
              </a:extLst>
            </p:cNvPr>
            <p:cNvSpPr/>
            <p:nvPr/>
          </p:nvSpPr>
          <p:spPr>
            <a:xfrm>
              <a:off x="803075" y="3107850"/>
              <a:ext cx="41750" cy="50800"/>
            </a:xfrm>
            <a:custGeom>
              <a:avLst/>
              <a:gdLst/>
              <a:ahLst/>
              <a:cxnLst/>
              <a:rect l="l" t="t" r="r" b="b"/>
              <a:pathLst>
                <a:path w="1670" h="2032" extrusionOk="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17;p43">
              <a:extLst>
                <a:ext uri="{FF2B5EF4-FFF2-40B4-BE49-F238E27FC236}">
                  <a16:creationId xmlns:a16="http://schemas.microsoft.com/office/drawing/2014/main" id="{FB70EC26-B4B2-CC65-637B-1B07012B96B8}"/>
                </a:ext>
              </a:extLst>
            </p:cNvPr>
            <p:cNvSpPr/>
            <p:nvPr/>
          </p:nvSpPr>
          <p:spPr>
            <a:xfrm>
              <a:off x="894200" y="3144025"/>
              <a:ext cx="725" cy="8825"/>
            </a:xfrm>
            <a:custGeom>
              <a:avLst/>
              <a:gdLst/>
              <a:ahLst/>
              <a:cxnLst/>
              <a:rect l="l" t="t" r="r" b="b"/>
              <a:pathLst>
                <a:path w="29" h="353" extrusionOk="0">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18;p43">
              <a:extLst>
                <a:ext uri="{FF2B5EF4-FFF2-40B4-BE49-F238E27FC236}">
                  <a16:creationId xmlns:a16="http://schemas.microsoft.com/office/drawing/2014/main" id="{52302BD3-86E2-6C17-F573-2213AD3C62D8}"/>
                </a:ext>
              </a:extLst>
            </p:cNvPr>
            <p:cNvSpPr/>
            <p:nvPr/>
          </p:nvSpPr>
          <p:spPr>
            <a:xfrm>
              <a:off x="807250" y="3157250"/>
              <a:ext cx="50800" cy="38250"/>
            </a:xfrm>
            <a:custGeom>
              <a:avLst/>
              <a:gdLst/>
              <a:ahLst/>
              <a:cxnLst/>
              <a:rect l="l" t="t" r="r" b="b"/>
              <a:pathLst>
                <a:path w="2032" h="1530" extrusionOk="0">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19;p43">
              <a:extLst>
                <a:ext uri="{FF2B5EF4-FFF2-40B4-BE49-F238E27FC236}">
                  <a16:creationId xmlns:a16="http://schemas.microsoft.com/office/drawing/2014/main" id="{0317033A-5B83-0258-4039-F35D84CB47A7}"/>
                </a:ext>
              </a:extLst>
            </p:cNvPr>
            <p:cNvSpPr/>
            <p:nvPr/>
          </p:nvSpPr>
          <p:spPr>
            <a:xfrm>
              <a:off x="843425" y="3107175"/>
              <a:ext cx="51500" cy="87650"/>
            </a:xfrm>
            <a:custGeom>
              <a:avLst/>
              <a:gdLst/>
              <a:ahLst/>
              <a:cxnLst/>
              <a:rect l="l" t="t" r="r" b="b"/>
              <a:pathLst>
                <a:path w="2060" h="3506" extrusionOk="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20;p43">
              <a:extLst>
                <a:ext uri="{FF2B5EF4-FFF2-40B4-BE49-F238E27FC236}">
                  <a16:creationId xmlns:a16="http://schemas.microsoft.com/office/drawing/2014/main" id="{757DEC0A-09B7-3E6F-4834-99619E0A2428}"/>
                </a:ext>
              </a:extLst>
            </p:cNvPr>
            <p:cNvSpPr/>
            <p:nvPr/>
          </p:nvSpPr>
          <p:spPr>
            <a:xfrm>
              <a:off x="1033825" y="2993500"/>
              <a:ext cx="104150" cy="104150"/>
            </a:xfrm>
            <a:custGeom>
              <a:avLst/>
              <a:gdLst/>
              <a:ahLst/>
              <a:cxnLst/>
              <a:rect l="l" t="t" r="r" b="b"/>
              <a:pathLst>
                <a:path w="4166" h="4166" extrusionOk="0">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21;p43">
              <a:extLst>
                <a:ext uri="{FF2B5EF4-FFF2-40B4-BE49-F238E27FC236}">
                  <a16:creationId xmlns:a16="http://schemas.microsoft.com/office/drawing/2014/main" id="{8E89657A-77F2-E2D0-95CE-DFB7BFBF0739}"/>
                </a:ext>
              </a:extLst>
            </p:cNvPr>
            <p:cNvSpPr/>
            <p:nvPr/>
          </p:nvSpPr>
          <p:spPr>
            <a:xfrm>
              <a:off x="1032425" y="2991875"/>
              <a:ext cx="106950" cy="107175"/>
            </a:xfrm>
            <a:custGeom>
              <a:avLst/>
              <a:gdLst/>
              <a:ahLst/>
              <a:cxnLst/>
              <a:rect l="l" t="t" r="r" b="b"/>
              <a:pathLst>
                <a:path w="4278" h="4287" extrusionOk="0">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22;p43">
              <a:extLst>
                <a:ext uri="{FF2B5EF4-FFF2-40B4-BE49-F238E27FC236}">
                  <a16:creationId xmlns:a16="http://schemas.microsoft.com/office/drawing/2014/main" id="{D80772C3-D07A-45E7-9D8D-ACF9D4E74086}"/>
                </a:ext>
              </a:extLst>
            </p:cNvPr>
            <p:cNvSpPr/>
            <p:nvPr/>
          </p:nvSpPr>
          <p:spPr>
            <a:xfrm>
              <a:off x="1038450" y="2988400"/>
              <a:ext cx="104175" cy="104150"/>
            </a:xfrm>
            <a:custGeom>
              <a:avLst/>
              <a:gdLst/>
              <a:ahLst/>
              <a:cxnLst/>
              <a:rect l="l" t="t" r="r" b="b"/>
              <a:pathLst>
                <a:path w="4167" h="4166" extrusionOk="0">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23;p43">
              <a:extLst>
                <a:ext uri="{FF2B5EF4-FFF2-40B4-BE49-F238E27FC236}">
                  <a16:creationId xmlns:a16="http://schemas.microsoft.com/office/drawing/2014/main" id="{E0DAA9BA-EC88-8334-239E-AA41DC6B4FF3}"/>
                </a:ext>
              </a:extLst>
            </p:cNvPr>
            <p:cNvSpPr/>
            <p:nvPr/>
          </p:nvSpPr>
          <p:spPr>
            <a:xfrm>
              <a:off x="1037075" y="2986775"/>
              <a:ext cx="107175" cy="107175"/>
            </a:xfrm>
            <a:custGeom>
              <a:avLst/>
              <a:gdLst/>
              <a:ahLst/>
              <a:cxnLst/>
              <a:rect l="l" t="t" r="r" b="b"/>
              <a:pathLst>
                <a:path w="4287" h="4287" extrusionOk="0">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24;p43">
              <a:extLst>
                <a:ext uri="{FF2B5EF4-FFF2-40B4-BE49-F238E27FC236}">
                  <a16:creationId xmlns:a16="http://schemas.microsoft.com/office/drawing/2014/main" id="{5132D6D5-81F6-6C8F-E66E-0D7AD3C5E5C7}"/>
                </a:ext>
              </a:extLst>
            </p:cNvPr>
            <p:cNvSpPr/>
            <p:nvPr/>
          </p:nvSpPr>
          <p:spPr>
            <a:xfrm>
              <a:off x="1065350" y="3040125"/>
              <a:ext cx="49200" cy="24700"/>
            </a:xfrm>
            <a:custGeom>
              <a:avLst/>
              <a:gdLst/>
              <a:ahLst/>
              <a:cxnLst/>
              <a:rect l="l" t="t" r="r" b="b"/>
              <a:pathLst>
                <a:path w="1968" h="988" extrusionOk="0">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25;p43">
              <a:extLst>
                <a:ext uri="{FF2B5EF4-FFF2-40B4-BE49-F238E27FC236}">
                  <a16:creationId xmlns:a16="http://schemas.microsoft.com/office/drawing/2014/main" id="{B722E6D0-0575-60C0-4FF8-A399C0150E4F}"/>
                </a:ext>
              </a:extLst>
            </p:cNvPr>
            <p:cNvSpPr/>
            <p:nvPr/>
          </p:nvSpPr>
          <p:spPr>
            <a:xfrm>
              <a:off x="1063975" y="3038725"/>
              <a:ext cx="51975" cy="27625"/>
            </a:xfrm>
            <a:custGeom>
              <a:avLst/>
              <a:gdLst/>
              <a:ahLst/>
              <a:cxnLst/>
              <a:rect l="l" t="t" r="r" b="b"/>
              <a:pathLst>
                <a:path w="2079" h="1105" extrusionOk="0">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26;p43">
              <a:extLst>
                <a:ext uri="{FF2B5EF4-FFF2-40B4-BE49-F238E27FC236}">
                  <a16:creationId xmlns:a16="http://schemas.microsoft.com/office/drawing/2014/main" id="{6AD3D046-C55A-50AD-9683-D84ECE603A94}"/>
                </a:ext>
              </a:extLst>
            </p:cNvPr>
            <p:cNvSpPr/>
            <p:nvPr/>
          </p:nvSpPr>
          <p:spPr>
            <a:xfrm>
              <a:off x="1076250" y="3008825"/>
              <a:ext cx="27875" cy="28075"/>
            </a:xfrm>
            <a:custGeom>
              <a:avLst/>
              <a:gdLst/>
              <a:ahLst/>
              <a:cxnLst/>
              <a:rect l="l" t="t" r="r" b="b"/>
              <a:pathLst>
                <a:path w="1115" h="1123" extrusionOk="0">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27;p43">
              <a:extLst>
                <a:ext uri="{FF2B5EF4-FFF2-40B4-BE49-F238E27FC236}">
                  <a16:creationId xmlns:a16="http://schemas.microsoft.com/office/drawing/2014/main" id="{1765FE3A-DEBA-ED16-A8C6-444697A79D37}"/>
                </a:ext>
              </a:extLst>
            </p:cNvPr>
            <p:cNvSpPr/>
            <p:nvPr/>
          </p:nvSpPr>
          <p:spPr>
            <a:xfrm>
              <a:off x="1074875" y="3007425"/>
              <a:ext cx="30625" cy="30875"/>
            </a:xfrm>
            <a:custGeom>
              <a:avLst/>
              <a:gdLst/>
              <a:ahLst/>
              <a:cxnLst/>
              <a:rect l="l" t="t" r="r" b="b"/>
              <a:pathLst>
                <a:path w="1225" h="1235" extrusionOk="0">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28;p43">
              <a:extLst>
                <a:ext uri="{FF2B5EF4-FFF2-40B4-BE49-F238E27FC236}">
                  <a16:creationId xmlns:a16="http://schemas.microsoft.com/office/drawing/2014/main" id="{2E3FE805-600B-2352-6CE4-9740D8DE4708}"/>
                </a:ext>
              </a:extLst>
            </p:cNvPr>
            <p:cNvSpPr/>
            <p:nvPr/>
          </p:nvSpPr>
          <p:spPr>
            <a:xfrm>
              <a:off x="1418350" y="2437150"/>
              <a:ext cx="234950" cy="153550"/>
            </a:xfrm>
            <a:custGeom>
              <a:avLst/>
              <a:gdLst/>
              <a:ahLst/>
              <a:cxnLst/>
              <a:rect l="l" t="t" r="r" b="b"/>
              <a:pathLst>
                <a:path w="9398" h="6142" extrusionOk="0">
                  <a:moveTo>
                    <a:pt x="0" y="0"/>
                  </a:moveTo>
                  <a:lnTo>
                    <a:pt x="0" y="6141"/>
                  </a:lnTo>
                  <a:lnTo>
                    <a:pt x="9397" y="6141"/>
                  </a:lnTo>
                  <a:lnTo>
                    <a:pt x="9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29;p43">
              <a:extLst>
                <a:ext uri="{FF2B5EF4-FFF2-40B4-BE49-F238E27FC236}">
                  <a16:creationId xmlns:a16="http://schemas.microsoft.com/office/drawing/2014/main" id="{4EC72F05-545D-20C7-EAFE-9C7B0712FB64}"/>
                </a:ext>
              </a:extLst>
            </p:cNvPr>
            <p:cNvSpPr/>
            <p:nvPr/>
          </p:nvSpPr>
          <p:spPr>
            <a:xfrm>
              <a:off x="1416950" y="2435750"/>
              <a:ext cx="237975" cy="156575"/>
            </a:xfrm>
            <a:custGeom>
              <a:avLst/>
              <a:gdLst/>
              <a:ahLst/>
              <a:cxnLst/>
              <a:rect l="l" t="t" r="r" b="b"/>
              <a:pathLst>
                <a:path w="9519" h="6263" extrusionOk="0">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30;p43">
              <a:extLst>
                <a:ext uri="{FF2B5EF4-FFF2-40B4-BE49-F238E27FC236}">
                  <a16:creationId xmlns:a16="http://schemas.microsoft.com/office/drawing/2014/main" id="{299F6997-797A-4020-6F96-B907B1BD00C9}"/>
                </a:ext>
              </a:extLst>
            </p:cNvPr>
            <p:cNvSpPr/>
            <p:nvPr/>
          </p:nvSpPr>
          <p:spPr>
            <a:xfrm>
              <a:off x="1410675" y="2356900"/>
              <a:ext cx="295975" cy="86050"/>
            </a:xfrm>
            <a:custGeom>
              <a:avLst/>
              <a:gdLst/>
              <a:ahLst/>
              <a:cxnLst/>
              <a:rect l="l" t="t" r="r" b="b"/>
              <a:pathLst>
                <a:path w="11839" h="3442" extrusionOk="0">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31;p43">
              <a:extLst>
                <a:ext uri="{FF2B5EF4-FFF2-40B4-BE49-F238E27FC236}">
                  <a16:creationId xmlns:a16="http://schemas.microsoft.com/office/drawing/2014/main" id="{346923DD-9DED-EA27-166B-000DEB87E2A2}"/>
                </a:ext>
              </a:extLst>
            </p:cNvPr>
            <p:cNvSpPr/>
            <p:nvPr/>
          </p:nvSpPr>
          <p:spPr>
            <a:xfrm>
              <a:off x="1409075" y="2355500"/>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32;p43">
              <a:extLst>
                <a:ext uri="{FF2B5EF4-FFF2-40B4-BE49-F238E27FC236}">
                  <a16:creationId xmlns:a16="http://schemas.microsoft.com/office/drawing/2014/main" id="{52B509A0-B3BE-A689-4F45-B7D82258DD95}"/>
                </a:ext>
              </a:extLst>
            </p:cNvPr>
            <p:cNvSpPr/>
            <p:nvPr/>
          </p:nvSpPr>
          <p:spPr>
            <a:xfrm>
              <a:off x="1410675" y="2450825"/>
              <a:ext cx="295975" cy="86075"/>
            </a:xfrm>
            <a:custGeom>
              <a:avLst/>
              <a:gdLst/>
              <a:ahLst/>
              <a:cxnLst/>
              <a:rect l="l" t="t" r="r" b="b"/>
              <a:pathLst>
                <a:path w="11839" h="3443" extrusionOk="0">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33;p43">
              <a:extLst>
                <a:ext uri="{FF2B5EF4-FFF2-40B4-BE49-F238E27FC236}">
                  <a16:creationId xmlns:a16="http://schemas.microsoft.com/office/drawing/2014/main" id="{97942DC3-77A9-3B87-8D5C-15B0AE39B4F8}"/>
                </a:ext>
              </a:extLst>
            </p:cNvPr>
            <p:cNvSpPr/>
            <p:nvPr/>
          </p:nvSpPr>
          <p:spPr>
            <a:xfrm>
              <a:off x="1409075" y="2449425"/>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34;p43">
              <a:extLst>
                <a:ext uri="{FF2B5EF4-FFF2-40B4-BE49-F238E27FC236}">
                  <a16:creationId xmlns:a16="http://schemas.microsoft.com/office/drawing/2014/main" id="{321C6795-BF5F-2684-260C-F262349BB79D}"/>
                </a:ext>
              </a:extLst>
            </p:cNvPr>
            <p:cNvSpPr/>
            <p:nvPr/>
          </p:nvSpPr>
          <p:spPr>
            <a:xfrm>
              <a:off x="1410675" y="2546825"/>
              <a:ext cx="295975" cy="85850"/>
            </a:xfrm>
            <a:custGeom>
              <a:avLst/>
              <a:gdLst/>
              <a:ahLst/>
              <a:cxnLst/>
              <a:rect l="l" t="t" r="r" b="b"/>
              <a:pathLst>
                <a:path w="11839" h="3434" extrusionOk="0">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35;p43">
              <a:extLst>
                <a:ext uri="{FF2B5EF4-FFF2-40B4-BE49-F238E27FC236}">
                  <a16:creationId xmlns:a16="http://schemas.microsoft.com/office/drawing/2014/main" id="{AD7A68A4-DC29-507B-D111-F007A7D5737E}"/>
                </a:ext>
              </a:extLst>
            </p:cNvPr>
            <p:cNvSpPr/>
            <p:nvPr/>
          </p:nvSpPr>
          <p:spPr>
            <a:xfrm>
              <a:off x="1409075" y="2545225"/>
              <a:ext cx="298950" cy="89075"/>
            </a:xfrm>
            <a:custGeom>
              <a:avLst/>
              <a:gdLst/>
              <a:ahLst/>
              <a:cxnLst/>
              <a:rect l="l" t="t" r="r" b="b"/>
              <a:pathLst>
                <a:path w="11958" h="3563" extrusionOk="0">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36;p43">
              <a:extLst>
                <a:ext uri="{FF2B5EF4-FFF2-40B4-BE49-F238E27FC236}">
                  <a16:creationId xmlns:a16="http://schemas.microsoft.com/office/drawing/2014/main" id="{47FFBC6A-889B-610F-BA8F-D906B2566983}"/>
                </a:ext>
              </a:extLst>
            </p:cNvPr>
            <p:cNvSpPr/>
            <p:nvPr/>
          </p:nvSpPr>
          <p:spPr>
            <a:xfrm>
              <a:off x="1458000" y="2356900"/>
              <a:ext cx="262100" cy="86050"/>
            </a:xfrm>
            <a:custGeom>
              <a:avLst/>
              <a:gdLst/>
              <a:ahLst/>
              <a:cxnLst/>
              <a:rect l="l" t="t" r="r" b="b"/>
              <a:pathLst>
                <a:path w="10484" h="3442" extrusionOk="0">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37;p43">
              <a:extLst>
                <a:ext uri="{FF2B5EF4-FFF2-40B4-BE49-F238E27FC236}">
                  <a16:creationId xmlns:a16="http://schemas.microsoft.com/office/drawing/2014/main" id="{C994D69C-5125-6A70-CDDE-7DF162387EEC}"/>
                </a:ext>
              </a:extLst>
            </p:cNvPr>
            <p:cNvSpPr/>
            <p:nvPr/>
          </p:nvSpPr>
          <p:spPr>
            <a:xfrm>
              <a:off x="1456600" y="2355500"/>
              <a:ext cx="264875" cy="88850"/>
            </a:xfrm>
            <a:custGeom>
              <a:avLst/>
              <a:gdLst/>
              <a:ahLst/>
              <a:cxnLst/>
              <a:rect l="l" t="t" r="r" b="b"/>
              <a:pathLst>
                <a:path w="10595" h="3554" extrusionOk="0">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38;p43">
              <a:extLst>
                <a:ext uri="{FF2B5EF4-FFF2-40B4-BE49-F238E27FC236}">
                  <a16:creationId xmlns:a16="http://schemas.microsoft.com/office/drawing/2014/main" id="{E246FF65-FA6D-DC04-5C14-D0B96267744B}"/>
                </a:ext>
              </a:extLst>
            </p:cNvPr>
            <p:cNvSpPr/>
            <p:nvPr/>
          </p:nvSpPr>
          <p:spPr>
            <a:xfrm>
              <a:off x="1485375" y="2386825"/>
              <a:ext cx="26450" cy="26225"/>
            </a:xfrm>
            <a:custGeom>
              <a:avLst/>
              <a:gdLst/>
              <a:ahLst/>
              <a:cxnLst/>
              <a:rect l="l" t="t" r="r" b="b"/>
              <a:pathLst>
                <a:path w="1058" h="1049" extrusionOk="0">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39;p43">
              <a:extLst>
                <a:ext uri="{FF2B5EF4-FFF2-40B4-BE49-F238E27FC236}">
                  <a16:creationId xmlns:a16="http://schemas.microsoft.com/office/drawing/2014/main" id="{3BD968AB-F6D7-7592-AE5E-426B4F2AC32F}"/>
                </a:ext>
              </a:extLst>
            </p:cNvPr>
            <p:cNvSpPr/>
            <p:nvPr/>
          </p:nvSpPr>
          <p:spPr>
            <a:xfrm>
              <a:off x="1483975" y="2385200"/>
              <a:ext cx="29250" cy="29475"/>
            </a:xfrm>
            <a:custGeom>
              <a:avLst/>
              <a:gdLst/>
              <a:ahLst/>
              <a:cxnLst/>
              <a:rect l="l" t="t" r="r" b="b"/>
              <a:pathLst>
                <a:path w="1170" h="1179" extrusionOk="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40;p43">
              <a:extLst>
                <a:ext uri="{FF2B5EF4-FFF2-40B4-BE49-F238E27FC236}">
                  <a16:creationId xmlns:a16="http://schemas.microsoft.com/office/drawing/2014/main" id="{49982EF2-8201-3AE7-AA94-D2CBB24FBFC4}"/>
                </a:ext>
              </a:extLst>
            </p:cNvPr>
            <p:cNvSpPr/>
            <p:nvPr/>
          </p:nvSpPr>
          <p:spPr>
            <a:xfrm>
              <a:off x="1539400" y="2382875"/>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41;p43">
              <a:extLst>
                <a:ext uri="{FF2B5EF4-FFF2-40B4-BE49-F238E27FC236}">
                  <a16:creationId xmlns:a16="http://schemas.microsoft.com/office/drawing/2014/main" id="{A51ECBF3-2D13-C17A-DC3F-D2D67E1652B8}"/>
                </a:ext>
              </a:extLst>
            </p:cNvPr>
            <p:cNvSpPr/>
            <p:nvPr/>
          </p:nvSpPr>
          <p:spPr>
            <a:xfrm>
              <a:off x="1537775" y="2381250"/>
              <a:ext cx="158425" cy="37125"/>
            </a:xfrm>
            <a:custGeom>
              <a:avLst/>
              <a:gdLst/>
              <a:ahLst/>
              <a:cxnLst/>
              <a:rect l="l" t="t" r="r" b="b"/>
              <a:pathLst>
                <a:path w="6337" h="1485" extrusionOk="0">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42;p43">
              <a:extLst>
                <a:ext uri="{FF2B5EF4-FFF2-40B4-BE49-F238E27FC236}">
                  <a16:creationId xmlns:a16="http://schemas.microsoft.com/office/drawing/2014/main" id="{FD67F4D8-DCB4-BEF7-BF70-572A785018FB}"/>
                </a:ext>
              </a:extLst>
            </p:cNvPr>
            <p:cNvSpPr/>
            <p:nvPr/>
          </p:nvSpPr>
          <p:spPr>
            <a:xfrm>
              <a:off x="1552850" y="2392600"/>
              <a:ext cx="54300" cy="3050"/>
            </a:xfrm>
            <a:custGeom>
              <a:avLst/>
              <a:gdLst/>
              <a:ahLst/>
              <a:cxnLst/>
              <a:rect l="l" t="t" r="r" b="b"/>
              <a:pathLst>
                <a:path w="2172" h="122" extrusionOk="0">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43;p43">
              <a:extLst>
                <a:ext uri="{FF2B5EF4-FFF2-40B4-BE49-F238E27FC236}">
                  <a16:creationId xmlns:a16="http://schemas.microsoft.com/office/drawing/2014/main" id="{70E68D40-E97E-1C0A-9C6E-5E65C675FE17}"/>
                </a:ext>
              </a:extLst>
            </p:cNvPr>
            <p:cNvSpPr/>
            <p:nvPr/>
          </p:nvSpPr>
          <p:spPr>
            <a:xfrm>
              <a:off x="1614300" y="2392600"/>
              <a:ext cx="33675" cy="3050"/>
            </a:xfrm>
            <a:custGeom>
              <a:avLst/>
              <a:gdLst/>
              <a:ahLst/>
              <a:cxnLst/>
              <a:rect l="l" t="t" r="r" b="b"/>
              <a:pathLst>
                <a:path w="1347" h="122" extrusionOk="0">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44;p43">
              <a:extLst>
                <a:ext uri="{FF2B5EF4-FFF2-40B4-BE49-F238E27FC236}">
                  <a16:creationId xmlns:a16="http://schemas.microsoft.com/office/drawing/2014/main" id="{C0FF8E47-6792-69B5-229A-9D744BAF9288}"/>
                </a:ext>
              </a:extLst>
            </p:cNvPr>
            <p:cNvSpPr/>
            <p:nvPr/>
          </p:nvSpPr>
          <p:spPr>
            <a:xfrm>
              <a:off x="1557025" y="2403750"/>
              <a:ext cx="33650" cy="3025"/>
            </a:xfrm>
            <a:custGeom>
              <a:avLst/>
              <a:gdLst/>
              <a:ahLst/>
              <a:cxnLst/>
              <a:rect l="l" t="t" r="r" b="b"/>
              <a:pathLst>
                <a:path w="1346" h="121" extrusionOk="0">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45;p43">
              <a:extLst>
                <a:ext uri="{FF2B5EF4-FFF2-40B4-BE49-F238E27FC236}">
                  <a16:creationId xmlns:a16="http://schemas.microsoft.com/office/drawing/2014/main" id="{AA7D2272-3252-F00B-F115-1BD1C217E5AF}"/>
                </a:ext>
              </a:extLst>
            </p:cNvPr>
            <p:cNvSpPr/>
            <p:nvPr/>
          </p:nvSpPr>
          <p:spPr>
            <a:xfrm>
              <a:off x="1657450" y="2392600"/>
              <a:ext cx="20900" cy="3050"/>
            </a:xfrm>
            <a:custGeom>
              <a:avLst/>
              <a:gdLst/>
              <a:ahLst/>
              <a:cxnLst/>
              <a:rect l="l" t="t" r="r" b="b"/>
              <a:pathLst>
                <a:path w="836" h="122" extrusionOk="0">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46;p43">
              <a:extLst>
                <a:ext uri="{FF2B5EF4-FFF2-40B4-BE49-F238E27FC236}">
                  <a16:creationId xmlns:a16="http://schemas.microsoft.com/office/drawing/2014/main" id="{C75A5ED6-F5C3-F398-3804-A085538608A1}"/>
                </a:ext>
              </a:extLst>
            </p:cNvPr>
            <p:cNvSpPr/>
            <p:nvPr/>
          </p:nvSpPr>
          <p:spPr>
            <a:xfrm>
              <a:off x="1612925" y="2404675"/>
              <a:ext cx="20900" cy="3025"/>
            </a:xfrm>
            <a:custGeom>
              <a:avLst/>
              <a:gdLst/>
              <a:ahLst/>
              <a:cxnLst/>
              <a:rect l="l" t="t" r="r" b="b"/>
              <a:pathLst>
                <a:path w="836" h="121" extrusionOk="0">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47;p43">
              <a:extLst>
                <a:ext uri="{FF2B5EF4-FFF2-40B4-BE49-F238E27FC236}">
                  <a16:creationId xmlns:a16="http://schemas.microsoft.com/office/drawing/2014/main" id="{87939D90-6599-1AC4-4686-C0DE66AC1873}"/>
                </a:ext>
              </a:extLst>
            </p:cNvPr>
            <p:cNvSpPr/>
            <p:nvPr/>
          </p:nvSpPr>
          <p:spPr>
            <a:xfrm>
              <a:off x="1458000" y="2450825"/>
              <a:ext cx="262100" cy="86075"/>
            </a:xfrm>
            <a:custGeom>
              <a:avLst/>
              <a:gdLst/>
              <a:ahLst/>
              <a:cxnLst/>
              <a:rect l="l" t="t" r="r" b="b"/>
              <a:pathLst>
                <a:path w="10484" h="3443" extrusionOk="0">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48;p43">
              <a:extLst>
                <a:ext uri="{FF2B5EF4-FFF2-40B4-BE49-F238E27FC236}">
                  <a16:creationId xmlns:a16="http://schemas.microsoft.com/office/drawing/2014/main" id="{FA54318E-4C9E-2914-0108-F7F78ED78D74}"/>
                </a:ext>
              </a:extLst>
            </p:cNvPr>
            <p:cNvSpPr/>
            <p:nvPr/>
          </p:nvSpPr>
          <p:spPr>
            <a:xfrm>
              <a:off x="1456600" y="2449425"/>
              <a:ext cx="264875" cy="88850"/>
            </a:xfrm>
            <a:custGeom>
              <a:avLst/>
              <a:gdLst/>
              <a:ahLst/>
              <a:cxnLst/>
              <a:rect l="l" t="t" r="r" b="b"/>
              <a:pathLst>
                <a:path w="10595" h="3554" extrusionOk="0">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49;p43">
              <a:extLst>
                <a:ext uri="{FF2B5EF4-FFF2-40B4-BE49-F238E27FC236}">
                  <a16:creationId xmlns:a16="http://schemas.microsoft.com/office/drawing/2014/main" id="{4690DF17-D103-85D9-FD64-08930B4A6457}"/>
                </a:ext>
              </a:extLst>
            </p:cNvPr>
            <p:cNvSpPr/>
            <p:nvPr/>
          </p:nvSpPr>
          <p:spPr>
            <a:xfrm>
              <a:off x="1485375" y="2480500"/>
              <a:ext cx="26450" cy="26475"/>
            </a:xfrm>
            <a:custGeom>
              <a:avLst/>
              <a:gdLst/>
              <a:ahLst/>
              <a:cxnLst/>
              <a:rect l="l" t="t" r="r" b="b"/>
              <a:pathLst>
                <a:path w="1058" h="1059" extrusionOk="0">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50;p43">
              <a:extLst>
                <a:ext uri="{FF2B5EF4-FFF2-40B4-BE49-F238E27FC236}">
                  <a16:creationId xmlns:a16="http://schemas.microsoft.com/office/drawing/2014/main" id="{D417C564-DCF3-24B3-2094-21EB95B28C2A}"/>
                </a:ext>
              </a:extLst>
            </p:cNvPr>
            <p:cNvSpPr/>
            <p:nvPr/>
          </p:nvSpPr>
          <p:spPr>
            <a:xfrm>
              <a:off x="1483975" y="2479125"/>
              <a:ext cx="29250" cy="29475"/>
            </a:xfrm>
            <a:custGeom>
              <a:avLst/>
              <a:gdLst/>
              <a:ahLst/>
              <a:cxnLst/>
              <a:rect l="l" t="t" r="r" b="b"/>
              <a:pathLst>
                <a:path w="1170" h="1179" extrusionOk="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51;p43">
              <a:extLst>
                <a:ext uri="{FF2B5EF4-FFF2-40B4-BE49-F238E27FC236}">
                  <a16:creationId xmlns:a16="http://schemas.microsoft.com/office/drawing/2014/main" id="{7FAB3612-7A06-EA85-D41B-630E867CFD3B}"/>
                </a:ext>
              </a:extLst>
            </p:cNvPr>
            <p:cNvSpPr/>
            <p:nvPr/>
          </p:nvSpPr>
          <p:spPr>
            <a:xfrm>
              <a:off x="1539400" y="2476800"/>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52;p43">
              <a:extLst>
                <a:ext uri="{FF2B5EF4-FFF2-40B4-BE49-F238E27FC236}">
                  <a16:creationId xmlns:a16="http://schemas.microsoft.com/office/drawing/2014/main" id="{144E7247-CD29-6788-B347-8707826E61F9}"/>
                </a:ext>
              </a:extLst>
            </p:cNvPr>
            <p:cNvSpPr/>
            <p:nvPr/>
          </p:nvSpPr>
          <p:spPr>
            <a:xfrm>
              <a:off x="1537775" y="2475175"/>
              <a:ext cx="158425" cy="37125"/>
            </a:xfrm>
            <a:custGeom>
              <a:avLst/>
              <a:gdLst/>
              <a:ahLst/>
              <a:cxnLst/>
              <a:rect l="l" t="t" r="r" b="b"/>
              <a:pathLst>
                <a:path w="6337" h="1485" extrusionOk="0">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53;p43">
              <a:extLst>
                <a:ext uri="{FF2B5EF4-FFF2-40B4-BE49-F238E27FC236}">
                  <a16:creationId xmlns:a16="http://schemas.microsoft.com/office/drawing/2014/main" id="{14780A2C-6D1E-B4F5-23C1-9CA84CF7A035}"/>
                </a:ext>
              </a:extLst>
            </p:cNvPr>
            <p:cNvSpPr/>
            <p:nvPr/>
          </p:nvSpPr>
          <p:spPr>
            <a:xfrm>
              <a:off x="1552850" y="2486550"/>
              <a:ext cx="54300" cy="3025"/>
            </a:xfrm>
            <a:custGeom>
              <a:avLst/>
              <a:gdLst/>
              <a:ahLst/>
              <a:cxnLst/>
              <a:rect l="l" t="t" r="r" b="b"/>
              <a:pathLst>
                <a:path w="2172" h="121" extrusionOk="0">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54;p43">
              <a:extLst>
                <a:ext uri="{FF2B5EF4-FFF2-40B4-BE49-F238E27FC236}">
                  <a16:creationId xmlns:a16="http://schemas.microsoft.com/office/drawing/2014/main" id="{2AD21D73-8D15-C94C-F7C8-AEE0754C18B8}"/>
                </a:ext>
              </a:extLst>
            </p:cNvPr>
            <p:cNvSpPr/>
            <p:nvPr/>
          </p:nvSpPr>
          <p:spPr>
            <a:xfrm>
              <a:off x="1614300" y="2486550"/>
              <a:ext cx="33675" cy="3025"/>
            </a:xfrm>
            <a:custGeom>
              <a:avLst/>
              <a:gdLst/>
              <a:ahLst/>
              <a:cxnLst/>
              <a:rect l="l" t="t" r="r" b="b"/>
              <a:pathLst>
                <a:path w="1347" h="121" extrusionOk="0">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55;p43">
              <a:extLst>
                <a:ext uri="{FF2B5EF4-FFF2-40B4-BE49-F238E27FC236}">
                  <a16:creationId xmlns:a16="http://schemas.microsoft.com/office/drawing/2014/main" id="{94C52098-35D0-261A-A158-1368AECAF60D}"/>
                </a:ext>
              </a:extLst>
            </p:cNvPr>
            <p:cNvSpPr/>
            <p:nvPr/>
          </p:nvSpPr>
          <p:spPr>
            <a:xfrm>
              <a:off x="1557025" y="2497675"/>
              <a:ext cx="33650" cy="3025"/>
            </a:xfrm>
            <a:custGeom>
              <a:avLst/>
              <a:gdLst/>
              <a:ahLst/>
              <a:cxnLst/>
              <a:rect l="l" t="t" r="r" b="b"/>
              <a:pathLst>
                <a:path w="1346" h="121" extrusionOk="0">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56;p43">
              <a:extLst>
                <a:ext uri="{FF2B5EF4-FFF2-40B4-BE49-F238E27FC236}">
                  <a16:creationId xmlns:a16="http://schemas.microsoft.com/office/drawing/2014/main" id="{0E73C313-7226-26A6-EEB9-67406E26860B}"/>
                </a:ext>
              </a:extLst>
            </p:cNvPr>
            <p:cNvSpPr/>
            <p:nvPr/>
          </p:nvSpPr>
          <p:spPr>
            <a:xfrm>
              <a:off x="1657450" y="248655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57;p43">
              <a:extLst>
                <a:ext uri="{FF2B5EF4-FFF2-40B4-BE49-F238E27FC236}">
                  <a16:creationId xmlns:a16="http://schemas.microsoft.com/office/drawing/2014/main" id="{085A8643-DFB5-0384-5773-810E87BE42F6}"/>
                </a:ext>
              </a:extLst>
            </p:cNvPr>
            <p:cNvSpPr/>
            <p:nvPr/>
          </p:nvSpPr>
          <p:spPr>
            <a:xfrm>
              <a:off x="1612925" y="249860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58;p43">
              <a:extLst>
                <a:ext uri="{FF2B5EF4-FFF2-40B4-BE49-F238E27FC236}">
                  <a16:creationId xmlns:a16="http://schemas.microsoft.com/office/drawing/2014/main" id="{66168EE5-395C-38CF-7022-C408D76D7CE9}"/>
                </a:ext>
              </a:extLst>
            </p:cNvPr>
            <p:cNvSpPr/>
            <p:nvPr/>
          </p:nvSpPr>
          <p:spPr>
            <a:xfrm>
              <a:off x="1471450" y="2442950"/>
              <a:ext cx="235200" cy="7900"/>
            </a:xfrm>
            <a:custGeom>
              <a:avLst/>
              <a:gdLst/>
              <a:ahLst/>
              <a:cxnLst/>
              <a:rect l="l" t="t" r="r" b="b"/>
              <a:pathLst>
                <a:path w="9408" h="316" extrusionOk="0">
                  <a:moveTo>
                    <a:pt x="0" y="0"/>
                  </a:moveTo>
                  <a:lnTo>
                    <a:pt x="0" y="315"/>
                  </a:lnTo>
                  <a:lnTo>
                    <a:pt x="9407" y="31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59;p43">
              <a:extLst>
                <a:ext uri="{FF2B5EF4-FFF2-40B4-BE49-F238E27FC236}">
                  <a16:creationId xmlns:a16="http://schemas.microsoft.com/office/drawing/2014/main" id="{CD311757-87A0-39AA-EDBD-07E7DCB097DA}"/>
                </a:ext>
              </a:extLst>
            </p:cNvPr>
            <p:cNvSpPr/>
            <p:nvPr/>
          </p:nvSpPr>
          <p:spPr>
            <a:xfrm>
              <a:off x="1470050" y="2441550"/>
              <a:ext cx="237975" cy="10700"/>
            </a:xfrm>
            <a:custGeom>
              <a:avLst/>
              <a:gdLst/>
              <a:ahLst/>
              <a:cxnLst/>
              <a:rect l="l" t="t" r="r" b="b"/>
              <a:pathLst>
                <a:path w="9519" h="428" extrusionOk="0">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60;p43">
              <a:extLst>
                <a:ext uri="{FF2B5EF4-FFF2-40B4-BE49-F238E27FC236}">
                  <a16:creationId xmlns:a16="http://schemas.microsoft.com/office/drawing/2014/main" id="{40D4EAA2-0D34-EB13-D0CA-EF0637DE00A2}"/>
                </a:ext>
              </a:extLst>
            </p:cNvPr>
            <p:cNvSpPr/>
            <p:nvPr/>
          </p:nvSpPr>
          <p:spPr>
            <a:xfrm>
              <a:off x="1458000" y="2546825"/>
              <a:ext cx="262100" cy="85850"/>
            </a:xfrm>
            <a:custGeom>
              <a:avLst/>
              <a:gdLst/>
              <a:ahLst/>
              <a:cxnLst/>
              <a:rect l="l" t="t" r="r" b="b"/>
              <a:pathLst>
                <a:path w="10484" h="3434" extrusionOk="0">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61;p43">
              <a:extLst>
                <a:ext uri="{FF2B5EF4-FFF2-40B4-BE49-F238E27FC236}">
                  <a16:creationId xmlns:a16="http://schemas.microsoft.com/office/drawing/2014/main" id="{D784CB96-0D0F-DEA2-5346-C9609A8FB5B8}"/>
                </a:ext>
              </a:extLst>
            </p:cNvPr>
            <p:cNvSpPr/>
            <p:nvPr/>
          </p:nvSpPr>
          <p:spPr>
            <a:xfrm>
              <a:off x="1456600" y="2545450"/>
              <a:ext cx="264875" cy="88850"/>
            </a:xfrm>
            <a:custGeom>
              <a:avLst/>
              <a:gdLst/>
              <a:ahLst/>
              <a:cxnLst/>
              <a:rect l="l" t="t" r="r" b="b"/>
              <a:pathLst>
                <a:path w="10595" h="3554" extrusionOk="0">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62;p43">
              <a:extLst>
                <a:ext uri="{FF2B5EF4-FFF2-40B4-BE49-F238E27FC236}">
                  <a16:creationId xmlns:a16="http://schemas.microsoft.com/office/drawing/2014/main" id="{0DE90EBE-CFA5-4184-13DB-16F21BDA6B3E}"/>
                </a:ext>
              </a:extLst>
            </p:cNvPr>
            <p:cNvSpPr/>
            <p:nvPr/>
          </p:nvSpPr>
          <p:spPr>
            <a:xfrm>
              <a:off x="1485375" y="2576525"/>
              <a:ext cx="26450" cy="26450"/>
            </a:xfrm>
            <a:custGeom>
              <a:avLst/>
              <a:gdLst/>
              <a:ahLst/>
              <a:cxnLst/>
              <a:rect l="l" t="t" r="r" b="b"/>
              <a:pathLst>
                <a:path w="1058" h="1058" extrusionOk="0">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63;p43">
              <a:extLst>
                <a:ext uri="{FF2B5EF4-FFF2-40B4-BE49-F238E27FC236}">
                  <a16:creationId xmlns:a16="http://schemas.microsoft.com/office/drawing/2014/main" id="{0EA28298-7268-8A8E-9E73-A83937816F37}"/>
                </a:ext>
              </a:extLst>
            </p:cNvPr>
            <p:cNvSpPr/>
            <p:nvPr/>
          </p:nvSpPr>
          <p:spPr>
            <a:xfrm>
              <a:off x="1483975" y="2575125"/>
              <a:ext cx="29250" cy="29250"/>
            </a:xfrm>
            <a:custGeom>
              <a:avLst/>
              <a:gdLst/>
              <a:ahLst/>
              <a:cxnLst/>
              <a:rect l="l" t="t" r="r" b="b"/>
              <a:pathLst>
                <a:path w="1170" h="1170" extrusionOk="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64;p43">
              <a:extLst>
                <a:ext uri="{FF2B5EF4-FFF2-40B4-BE49-F238E27FC236}">
                  <a16:creationId xmlns:a16="http://schemas.microsoft.com/office/drawing/2014/main" id="{8CF1BCD2-7CCB-B5DD-3F48-A6CADD0F4AFD}"/>
                </a:ext>
              </a:extLst>
            </p:cNvPr>
            <p:cNvSpPr/>
            <p:nvPr/>
          </p:nvSpPr>
          <p:spPr>
            <a:xfrm>
              <a:off x="1539400" y="2572575"/>
              <a:ext cx="155175" cy="34350"/>
            </a:xfrm>
            <a:custGeom>
              <a:avLst/>
              <a:gdLst/>
              <a:ahLst/>
              <a:cxnLst/>
              <a:rect l="l" t="t" r="r" b="b"/>
              <a:pathLst>
                <a:path w="6207" h="1374" extrusionOk="0">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65;p43">
              <a:extLst>
                <a:ext uri="{FF2B5EF4-FFF2-40B4-BE49-F238E27FC236}">
                  <a16:creationId xmlns:a16="http://schemas.microsoft.com/office/drawing/2014/main" id="{62EE892C-0660-843E-A6FD-1A7229CB6647}"/>
                </a:ext>
              </a:extLst>
            </p:cNvPr>
            <p:cNvSpPr/>
            <p:nvPr/>
          </p:nvSpPr>
          <p:spPr>
            <a:xfrm>
              <a:off x="1537775" y="2571175"/>
              <a:ext cx="158425" cy="37150"/>
            </a:xfrm>
            <a:custGeom>
              <a:avLst/>
              <a:gdLst/>
              <a:ahLst/>
              <a:cxnLst/>
              <a:rect l="l" t="t" r="r" b="b"/>
              <a:pathLst>
                <a:path w="6337" h="1486" extrusionOk="0">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66;p43">
              <a:extLst>
                <a:ext uri="{FF2B5EF4-FFF2-40B4-BE49-F238E27FC236}">
                  <a16:creationId xmlns:a16="http://schemas.microsoft.com/office/drawing/2014/main" id="{E668A391-CA72-1A89-ED2E-236A6384EBDD}"/>
                </a:ext>
              </a:extLst>
            </p:cNvPr>
            <p:cNvSpPr/>
            <p:nvPr/>
          </p:nvSpPr>
          <p:spPr>
            <a:xfrm>
              <a:off x="1552850" y="2582550"/>
              <a:ext cx="54300" cy="2800"/>
            </a:xfrm>
            <a:custGeom>
              <a:avLst/>
              <a:gdLst/>
              <a:ahLst/>
              <a:cxnLst/>
              <a:rect l="l" t="t" r="r" b="b"/>
              <a:pathLst>
                <a:path w="2172" h="112" extrusionOk="0">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67;p43">
              <a:extLst>
                <a:ext uri="{FF2B5EF4-FFF2-40B4-BE49-F238E27FC236}">
                  <a16:creationId xmlns:a16="http://schemas.microsoft.com/office/drawing/2014/main" id="{2E4968C2-6E92-6DA0-8932-DC1F7BC35578}"/>
                </a:ext>
              </a:extLst>
            </p:cNvPr>
            <p:cNvSpPr/>
            <p:nvPr/>
          </p:nvSpPr>
          <p:spPr>
            <a:xfrm>
              <a:off x="1614300" y="2582550"/>
              <a:ext cx="33675" cy="2800"/>
            </a:xfrm>
            <a:custGeom>
              <a:avLst/>
              <a:gdLst/>
              <a:ahLst/>
              <a:cxnLst/>
              <a:rect l="l" t="t" r="r" b="b"/>
              <a:pathLst>
                <a:path w="1347" h="112" extrusionOk="0">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68;p43">
              <a:extLst>
                <a:ext uri="{FF2B5EF4-FFF2-40B4-BE49-F238E27FC236}">
                  <a16:creationId xmlns:a16="http://schemas.microsoft.com/office/drawing/2014/main" id="{905EE4DC-0729-A6ED-EB79-1BA396FAFCC7}"/>
                </a:ext>
              </a:extLst>
            </p:cNvPr>
            <p:cNvSpPr/>
            <p:nvPr/>
          </p:nvSpPr>
          <p:spPr>
            <a:xfrm>
              <a:off x="1557025" y="2593675"/>
              <a:ext cx="33650" cy="2825"/>
            </a:xfrm>
            <a:custGeom>
              <a:avLst/>
              <a:gdLst/>
              <a:ahLst/>
              <a:cxnLst/>
              <a:rect l="l" t="t" r="r" b="b"/>
              <a:pathLst>
                <a:path w="1346" h="113" extrusionOk="0">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69;p43">
              <a:extLst>
                <a:ext uri="{FF2B5EF4-FFF2-40B4-BE49-F238E27FC236}">
                  <a16:creationId xmlns:a16="http://schemas.microsoft.com/office/drawing/2014/main" id="{E181FC5F-08CF-C34A-3C3C-3B99A8C5D61C}"/>
                </a:ext>
              </a:extLst>
            </p:cNvPr>
            <p:cNvSpPr/>
            <p:nvPr/>
          </p:nvSpPr>
          <p:spPr>
            <a:xfrm>
              <a:off x="1657450" y="2582550"/>
              <a:ext cx="20900" cy="2800"/>
            </a:xfrm>
            <a:custGeom>
              <a:avLst/>
              <a:gdLst/>
              <a:ahLst/>
              <a:cxnLst/>
              <a:rect l="l" t="t" r="r" b="b"/>
              <a:pathLst>
                <a:path w="836" h="112" extrusionOk="0">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70;p43">
              <a:extLst>
                <a:ext uri="{FF2B5EF4-FFF2-40B4-BE49-F238E27FC236}">
                  <a16:creationId xmlns:a16="http://schemas.microsoft.com/office/drawing/2014/main" id="{1A4B035B-4B49-81F1-200A-0C42B7DFE080}"/>
                </a:ext>
              </a:extLst>
            </p:cNvPr>
            <p:cNvSpPr/>
            <p:nvPr/>
          </p:nvSpPr>
          <p:spPr>
            <a:xfrm>
              <a:off x="1612925" y="2594600"/>
              <a:ext cx="20900" cy="2825"/>
            </a:xfrm>
            <a:custGeom>
              <a:avLst/>
              <a:gdLst/>
              <a:ahLst/>
              <a:cxnLst/>
              <a:rect l="l" t="t" r="r" b="b"/>
              <a:pathLst>
                <a:path w="836" h="113" extrusionOk="0">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71;p43">
              <a:extLst>
                <a:ext uri="{FF2B5EF4-FFF2-40B4-BE49-F238E27FC236}">
                  <a16:creationId xmlns:a16="http://schemas.microsoft.com/office/drawing/2014/main" id="{5070FC93-B93F-F3C5-E47E-5C0053C08C28}"/>
                </a:ext>
              </a:extLst>
            </p:cNvPr>
            <p:cNvSpPr/>
            <p:nvPr/>
          </p:nvSpPr>
          <p:spPr>
            <a:xfrm>
              <a:off x="1471450" y="2538725"/>
              <a:ext cx="235200" cy="8125"/>
            </a:xfrm>
            <a:custGeom>
              <a:avLst/>
              <a:gdLst/>
              <a:ahLst/>
              <a:cxnLst/>
              <a:rect l="l" t="t" r="r" b="b"/>
              <a:pathLst>
                <a:path w="9408" h="325" extrusionOk="0">
                  <a:moveTo>
                    <a:pt x="0" y="0"/>
                  </a:moveTo>
                  <a:lnTo>
                    <a:pt x="0" y="325"/>
                  </a:lnTo>
                  <a:lnTo>
                    <a:pt x="9407" y="32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72;p43">
              <a:extLst>
                <a:ext uri="{FF2B5EF4-FFF2-40B4-BE49-F238E27FC236}">
                  <a16:creationId xmlns:a16="http://schemas.microsoft.com/office/drawing/2014/main" id="{1AC11E17-90E0-85B1-694D-F459C9CA9A47}"/>
                </a:ext>
              </a:extLst>
            </p:cNvPr>
            <p:cNvSpPr/>
            <p:nvPr/>
          </p:nvSpPr>
          <p:spPr>
            <a:xfrm>
              <a:off x="1470050" y="2537325"/>
              <a:ext cx="237975" cy="10925"/>
            </a:xfrm>
            <a:custGeom>
              <a:avLst/>
              <a:gdLst/>
              <a:ahLst/>
              <a:cxnLst/>
              <a:rect l="l" t="t" r="r" b="b"/>
              <a:pathLst>
                <a:path w="9519" h="437" extrusionOk="0">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73;p43">
              <a:extLst>
                <a:ext uri="{FF2B5EF4-FFF2-40B4-BE49-F238E27FC236}">
                  <a16:creationId xmlns:a16="http://schemas.microsoft.com/office/drawing/2014/main" id="{9EFF35DF-6920-B957-FB06-BB4E4ECE0015}"/>
                </a:ext>
              </a:extLst>
            </p:cNvPr>
            <p:cNvSpPr/>
            <p:nvPr/>
          </p:nvSpPr>
          <p:spPr>
            <a:xfrm>
              <a:off x="799825" y="2522025"/>
              <a:ext cx="52425" cy="44325"/>
            </a:xfrm>
            <a:custGeom>
              <a:avLst/>
              <a:gdLst/>
              <a:ahLst/>
              <a:cxnLst/>
              <a:rect l="l" t="t" r="r" b="b"/>
              <a:pathLst>
                <a:path w="2097" h="1773" extrusionOk="0">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74;p43">
              <a:extLst>
                <a:ext uri="{FF2B5EF4-FFF2-40B4-BE49-F238E27FC236}">
                  <a16:creationId xmlns:a16="http://schemas.microsoft.com/office/drawing/2014/main" id="{7F53B9C8-7B39-64E3-E71C-A28D16B30E3E}"/>
                </a:ext>
              </a:extLst>
            </p:cNvPr>
            <p:cNvSpPr/>
            <p:nvPr/>
          </p:nvSpPr>
          <p:spPr>
            <a:xfrm>
              <a:off x="829050" y="2521100"/>
              <a:ext cx="60550" cy="2800"/>
            </a:xfrm>
            <a:custGeom>
              <a:avLst/>
              <a:gdLst/>
              <a:ahLst/>
              <a:cxnLst/>
              <a:rect l="l" t="t" r="r" b="b"/>
              <a:pathLst>
                <a:path w="2422" h="112" extrusionOk="0">
                  <a:moveTo>
                    <a:pt x="0" y="0"/>
                  </a:moveTo>
                  <a:lnTo>
                    <a:pt x="0" y="112"/>
                  </a:lnTo>
                  <a:lnTo>
                    <a:pt x="2421" y="112"/>
                  </a:lnTo>
                  <a:lnTo>
                    <a:pt x="2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75;p43">
              <a:extLst>
                <a:ext uri="{FF2B5EF4-FFF2-40B4-BE49-F238E27FC236}">
                  <a16:creationId xmlns:a16="http://schemas.microsoft.com/office/drawing/2014/main" id="{A5831484-7594-32DE-DF54-FA27E45137D8}"/>
                </a:ext>
              </a:extLst>
            </p:cNvPr>
            <p:cNvSpPr/>
            <p:nvPr/>
          </p:nvSpPr>
          <p:spPr>
            <a:xfrm>
              <a:off x="829050" y="2492325"/>
              <a:ext cx="60550" cy="3050"/>
            </a:xfrm>
            <a:custGeom>
              <a:avLst/>
              <a:gdLst/>
              <a:ahLst/>
              <a:cxnLst/>
              <a:rect l="l" t="t" r="r" b="b"/>
              <a:pathLst>
                <a:path w="2422" h="122" extrusionOk="0">
                  <a:moveTo>
                    <a:pt x="0" y="1"/>
                  </a:moveTo>
                  <a:lnTo>
                    <a:pt x="0" y="122"/>
                  </a:lnTo>
                  <a:lnTo>
                    <a:pt x="2421" y="122"/>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76;p43">
              <a:extLst>
                <a:ext uri="{FF2B5EF4-FFF2-40B4-BE49-F238E27FC236}">
                  <a16:creationId xmlns:a16="http://schemas.microsoft.com/office/drawing/2014/main" id="{F2AB891E-6529-2467-D115-1D280F7A09B6}"/>
                </a:ext>
              </a:extLst>
            </p:cNvPr>
            <p:cNvSpPr/>
            <p:nvPr/>
          </p:nvSpPr>
          <p:spPr>
            <a:xfrm>
              <a:off x="794475" y="2510200"/>
              <a:ext cx="13950" cy="13700"/>
            </a:xfrm>
            <a:custGeom>
              <a:avLst/>
              <a:gdLst/>
              <a:ahLst/>
              <a:cxnLst/>
              <a:rect l="l" t="t" r="r" b="b"/>
              <a:pathLst>
                <a:path w="558" h="548" extrusionOk="0">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77;p43">
              <a:extLst>
                <a:ext uri="{FF2B5EF4-FFF2-40B4-BE49-F238E27FC236}">
                  <a16:creationId xmlns:a16="http://schemas.microsoft.com/office/drawing/2014/main" id="{844EF1C3-A14C-678D-AA3E-7B5026FEDECA}"/>
                </a:ext>
              </a:extLst>
            </p:cNvPr>
            <p:cNvSpPr/>
            <p:nvPr/>
          </p:nvSpPr>
          <p:spPr>
            <a:xfrm>
              <a:off x="816975" y="2515750"/>
              <a:ext cx="13700" cy="13725"/>
            </a:xfrm>
            <a:custGeom>
              <a:avLst/>
              <a:gdLst/>
              <a:ahLst/>
              <a:cxnLst/>
              <a:rect l="l" t="t" r="r" b="b"/>
              <a:pathLst>
                <a:path w="548" h="549" extrusionOk="0">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78;p43">
              <a:extLst>
                <a:ext uri="{FF2B5EF4-FFF2-40B4-BE49-F238E27FC236}">
                  <a16:creationId xmlns:a16="http://schemas.microsoft.com/office/drawing/2014/main" id="{C6086136-6ABC-F770-26D1-EE7077735FD7}"/>
                </a:ext>
              </a:extLst>
            </p:cNvPr>
            <p:cNvSpPr/>
            <p:nvPr/>
          </p:nvSpPr>
          <p:spPr>
            <a:xfrm>
              <a:off x="816975" y="2486775"/>
              <a:ext cx="13700" cy="13925"/>
            </a:xfrm>
            <a:custGeom>
              <a:avLst/>
              <a:gdLst/>
              <a:ahLst/>
              <a:cxnLst/>
              <a:rect l="l" t="t" r="r" b="b"/>
              <a:pathLst>
                <a:path w="548" h="557" extrusionOk="0">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79;p43">
              <a:extLst>
                <a:ext uri="{FF2B5EF4-FFF2-40B4-BE49-F238E27FC236}">
                  <a16:creationId xmlns:a16="http://schemas.microsoft.com/office/drawing/2014/main" id="{925F709C-0037-12DB-AE28-DC2F6027F7A3}"/>
                </a:ext>
              </a:extLst>
            </p:cNvPr>
            <p:cNvSpPr/>
            <p:nvPr/>
          </p:nvSpPr>
          <p:spPr>
            <a:xfrm>
              <a:off x="884925" y="2342975"/>
              <a:ext cx="446475" cy="258150"/>
            </a:xfrm>
            <a:custGeom>
              <a:avLst/>
              <a:gdLst/>
              <a:ahLst/>
              <a:cxnLst/>
              <a:rect l="l" t="t" r="r" b="b"/>
              <a:pathLst>
                <a:path w="17859" h="10326" extrusionOk="0">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80;p43">
              <a:extLst>
                <a:ext uri="{FF2B5EF4-FFF2-40B4-BE49-F238E27FC236}">
                  <a16:creationId xmlns:a16="http://schemas.microsoft.com/office/drawing/2014/main" id="{6DC9249F-2FB0-07FE-207C-CDA8D913A7C4}"/>
                </a:ext>
              </a:extLst>
            </p:cNvPr>
            <p:cNvSpPr/>
            <p:nvPr/>
          </p:nvSpPr>
          <p:spPr>
            <a:xfrm>
              <a:off x="884925" y="2342975"/>
              <a:ext cx="446475" cy="258150"/>
            </a:xfrm>
            <a:custGeom>
              <a:avLst/>
              <a:gdLst/>
              <a:ahLst/>
              <a:cxnLst/>
              <a:rect l="l" t="t" r="r" b="b"/>
              <a:pathLst>
                <a:path w="17859" h="10326" extrusionOk="0">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81;p43">
              <a:extLst>
                <a:ext uri="{FF2B5EF4-FFF2-40B4-BE49-F238E27FC236}">
                  <a16:creationId xmlns:a16="http://schemas.microsoft.com/office/drawing/2014/main" id="{D3A488A9-5259-B5E5-F12C-EE273730F3B3}"/>
                </a:ext>
              </a:extLst>
            </p:cNvPr>
            <p:cNvSpPr/>
            <p:nvPr/>
          </p:nvSpPr>
          <p:spPr>
            <a:xfrm>
              <a:off x="885400" y="2326050"/>
              <a:ext cx="446700" cy="25837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82;p43">
              <a:extLst>
                <a:ext uri="{FF2B5EF4-FFF2-40B4-BE49-F238E27FC236}">
                  <a16:creationId xmlns:a16="http://schemas.microsoft.com/office/drawing/2014/main" id="{DB7DD2EF-ABEC-52F1-AD26-DEFDABC49BC4}"/>
                </a:ext>
              </a:extLst>
            </p:cNvPr>
            <p:cNvSpPr/>
            <p:nvPr/>
          </p:nvSpPr>
          <p:spPr>
            <a:xfrm>
              <a:off x="884000" y="2324650"/>
              <a:ext cx="448100" cy="261175"/>
            </a:xfrm>
            <a:custGeom>
              <a:avLst/>
              <a:gdLst/>
              <a:ahLst/>
              <a:cxnLst/>
              <a:rect l="l" t="t" r="r" b="b"/>
              <a:pathLst>
                <a:path w="17924" h="10447" extrusionOk="0">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83;p43">
              <a:extLst>
                <a:ext uri="{FF2B5EF4-FFF2-40B4-BE49-F238E27FC236}">
                  <a16:creationId xmlns:a16="http://schemas.microsoft.com/office/drawing/2014/main" id="{BF701E9A-D990-9454-6E84-C6F4AF69036E}"/>
                </a:ext>
              </a:extLst>
            </p:cNvPr>
            <p:cNvSpPr/>
            <p:nvPr/>
          </p:nvSpPr>
          <p:spPr>
            <a:xfrm>
              <a:off x="1065600" y="2496750"/>
              <a:ext cx="3025" cy="86050"/>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84;p43">
              <a:extLst>
                <a:ext uri="{FF2B5EF4-FFF2-40B4-BE49-F238E27FC236}">
                  <a16:creationId xmlns:a16="http://schemas.microsoft.com/office/drawing/2014/main" id="{31D0FD25-F2C1-2E72-597F-381FA4DB9DF8}"/>
                </a:ext>
              </a:extLst>
            </p:cNvPr>
            <p:cNvSpPr/>
            <p:nvPr/>
          </p:nvSpPr>
          <p:spPr>
            <a:xfrm>
              <a:off x="1030100" y="2503225"/>
              <a:ext cx="37850" cy="33200"/>
            </a:xfrm>
            <a:custGeom>
              <a:avLst/>
              <a:gdLst/>
              <a:ahLst/>
              <a:cxnLst/>
              <a:rect l="l" t="t" r="r" b="b"/>
              <a:pathLst>
                <a:path w="1514" h="1328" extrusionOk="0">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85;p43">
              <a:extLst>
                <a:ext uri="{FF2B5EF4-FFF2-40B4-BE49-F238E27FC236}">
                  <a16:creationId xmlns:a16="http://schemas.microsoft.com/office/drawing/2014/main" id="{1DA08A0C-0644-F3F6-9BA4-4FE9F578B9C8}"/>
                </a:ext>
              </a:extLst>
            </p:cNvPr>
            <p:cNvSpPr/>
            <p:nvPr/>
          </p:nvSpPr>
          <p:spPr>
            <a:xfrm>
              <a:off x="1025700" y="2493950"/>
              <a:ext cx="11850" cy="11850"/>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86;p43">
              <a:extLst>
                <a:ext uri="{FF2B5EF4-FFF2-40B4-BE49-F238E27FC236}">
                  <a16:creationId xmlns:a16="http://schemas.microsoft.com/office/drawing/2014/main" id="{0BA6EF82-4789-178A-8B06-646E3D107B5F}"/>
                </a:ext>
              </a:extLst>
            </p:cNvPr>
            <p:cNvSpPr/>
            <p:nvPr/>
          </p:nvSpPr>
          <p:spPr>
            <a:xfrm>
              <a:off x="1105250" y="2456625"/>
              <a:ext cx="2800" cy="126650"/>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87;p43">
              <a:extLst>
                <a:ext uri="{FF2B5EF4-FFF2-40B4-BE49-F238E27FC236}">
                  <a16:creationId xmlns:a16="http://schemas.microsoft.com/office/drawing/2014/main" id="{5A70684C-642D-314C-2AB1-47B40CAE5BE5}"/>
                </a:ext>
              </a:extLst>
            </p:cNvPr>
            <p:cNvSpPr/>
            <p:nvPr/>
          </p:nvSpPr>
          <p:spPr>
            <a:xfrm>
              <a:off x="1058175" y="2480975"/>
              <a:ext cx="17875" cy="17875"/>
            </a:xfrm>
            <a:custGeom>
              <a:avLst/>
              <a:gdLst/>
              <a:ahLst/>
              <a:cxnLst/>
              <a:rect l="l" t="t" r="r" b="b"/>
              <a:pathLst>
                <a:path w="715"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88;p43">
              <a:extLst>
                <a:ext uri="{FF2B5EF4-FFF2-40B4-BE49-F238E27FC236}">
                  <a16:creationId xmlns:a16="http://schemas.microsoft.com/office/drawing/2014/main" id="{F7A65A90-944D-3119-7932-37224499C847}"/>
                </a:ext>
              </a:extLst>
            </p:cNvPr>
            <p:cNvSpPr/>
            <p:nvPr/>
          </p:nvSpPr>
          <p:spPr>
            <a:xfrm>
              <a:off x="1146075" y="2496750"/>
              <a:ext cx="2800" cy="86050"/>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89;p43">
              <a:extLst>
                <a:ext uri="{FF2B5EF4-FFF2-40B4-BE49-F238E27FC236}">
                  <a16:creationId xmlns:a16="http://schemas.microsoft.com/office/drawing/2014/main" id="{FE72F16D-8E70-7E0F-D72F-4ABDAD5E6CDA}"/>
                </a:ext>
              </a:extLst>
            </p:cNvPr>
            <p:cNvSpPr/>
            <p:nvPr/>
          </p:nvSpPr>
          <p:spPr>
            <a:xfrm>
              <a:off x="1146525" y="2503225"/>
              <a:ext cx="37825" cy="33200"/>
            </a:xfrm>
            <a:custGeom>
              <a:avLst/>
              <a:gdLst/>
              <a:ahLst/>
              <a:cxnLst/>
              <a:rect l="l" t="t" r="r" b="b"/>
              <a:pathLst>
                <a:path w="1513" h="1328" extrusionOk="0">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90;p43">
              <a:extLst>
                <a:ext uri="{FF2B5EF4-FFF2-40B4-BE49-F238E27FC236}">
                  <a16:creationId xmlns:a16="http://schemas.microsoft.com/office/drawing/2014/main" id="{47AA70AB-CAC5-1AC7-216D-677BDFF1F5CF}"/>
                </a:ext>
              </a:extLst>
            </p:cNvPr>
            <p:cNvSpPr/>
            <p:nvPr/>
          </p:nvSpPr>
          <p:spPr>
            <a:xfrm>
              <a:off x="1176925" y="2493950"/>
              <a:ext cx="11850" cy="11850"/>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291;p43">
              <a:extLst>
                <a:ext uri="{FF2B5EF4-FFF2-40B4-BE49-F238E27FC236}">
                  <a16:creationId xmlns:a16="http://schemas.microsoft.com/office/drawing/2014/main" id="{4537CF31-145E-6C6A-EF2D-114AEEBB90A6}"/>
                </a:ext>
              </a:extLst>
            </p:cNvPr>
            <p:cNvSpPr/>
            <p:nvPr/>
          </p:nvSpPr>
          <p:spPr>
            <a:xfrm>
              <a:off x="1138650" y="2480975"/>
              <a:ext cx="17650" cy="17875"/>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292;p43">
              <a:extLst>
                <a:ext uri="{FF2B5EF4-FFF2-40B4-BE49-F238E27FC236}">
                  <a16:creationId xmlns:a16="http://schemas.microsoft.com/office/drawing/2014/main" id="{41F1B9AB-D1F1-2D3F-BD42-3DF6A92781AF}"/>
                </a:ext>
              </a:extLst>
            </p:cNvPr>
            <p:cNvSpPr/>
            <p:nvPr/>
          </p:nvSpPr>
          <p:spPr>
            <a:xfrm>
              <a:off x="1096450" y="2437825"/>
              <a:ext cx="20650" cy="20675"/>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A36E77A-B1FA-C767-AAB4-D9785933334B}"/>
              </a:ext>
            </a:extLst>
          </p:cNvPr>
          <p:cNvSpPr txBox="1"/>
          <p:nvPr/>
        </p:nvSpPr>
        <p:spPr>
          <a:xfrm>
            <a:off x="8452894" y="4720804"/>
            <a:ext cx="414015" cy="307777"/>
          </a:xfrm>
          <a:prstGeom prst="rect">
            <a:avLst/>
          </a:prstGeom>
          <a:noFill/>
        </p:spPr>
        <p:txBody>
          <a:bodyPr wrap="square" rtlCol="0">
            <a:spAutoFit/>
          </a:bodyPr>
          <a:lstStyle/>
          <a:p>
            <a:r>
              <a:rPr lang="en-US" dirty="0"/>
              <a:t>28</a:t>
            </a:r>
          </a:p>
        </p:txBody>
      </p:sp>
    </p:spTree>
    <p:extLst>
      <p:ext uri="{BB962C8B-B14F-4D97-AF65-F5344CB8AC3E}">
        <p14:creationId xmlns:p14="http://schemas.microsoft.com/office/powerpoint/2010/main" val="54174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2"/>
        <p:cNvGrpSpPr/>
        <p:nvPr/>
      </p:nvGrpSpPr>
      <p:grpSpPr>
        <a:xfrm>
          <a:off x="0" y="0"/>
          <a:ext cx="0" cy="0"/>
          <a:chOff x="0" y="0"/>
          <a:chExt cx="0" cy="0"/>
        </a:xfrm>
      </p:grpSpPr>
      <p:sp>
        <p:nvSpPr>
          <p:cNvPr id="2703" name="Google Shape;2703;p45"/>
          <p:cNvSpPr txBox="1">
            <a:spLocks noGrp="1"/>
          </p:cNvSpPr>
          <p:nvPr>
            <p:ph type="body" idx="4294967295"/>
          </p:nvPr>
        </p:nvSpPr>
        <p:spPr>
          <a:xfrm>
            <a:off x="748445" y="1837528"/>
            <a:ext cx="4302273" cy="2484300"/>
          </a:xfrm>
          <a:prstGeom prst="rect">
            <a:avLst/>
          </a:prstGeom>
        </p:spPr>
        <p:txBody>
          <a:bodyPr spcFirstLastPara="1" wrap="square" lIns="91425" tIns="91425" rIns="91425" bIns="91425" anchor="t" anchorCtr="0">
            <a:noAutofit/>
          </a:bodyPr>
          <a:lstStyle/>
          <a:p>
            <a:pPr marL="171450" indent="-171450">
              <a:buFont typeface="Wingdings" panose="05000000000000000000" pitchFamily="2" charset="2"/>
              <a:buChar char="Ø"/>
            </a:pPr>
            <a:r>
              <a:rPr lang="en-US" dirty="0">
                <a:hlinkClick r:id="rId3"/>
              </a:rPr>
              <a:t>https://radixweb.com/blog/what-is-application-architecture</a:t>
            </a:r>
            <a:endParaRPr lang="en-US" dirty="0"/>
          </a:p>
          <a:p>
            <a:pPr marL="171450" indent="-171450">
              <a:buFont typeface="Wingdings" panose="05000000000000000000" pitchFamily="2" charset="2"/>
              <a:buChar char="Ø"/>
            </a:pPr>
            <a:r>
              <a:rPr lang="en-US" dirty="0">
                <a:hlinkClick r:id="rId4"/>
              </a:rPr>
              <a:t>https://www.techtarget.com/searchapparchitecture/definition/application-architecture</a:t>
            </a:r>
            <a:endParaRPr lang="en-US" dirty="0"/>
          </a:p>
          <a:p>
            <a:pPr marL="171450" indent="-171450">
              <a:buFont typeface="Wingdings" panose="05000000000000000000" pitchFamily="2" charset="2"/>
              <a:buChar char="Ø"/>
            </a:pPr>
            <a:r>
              <a:rPr lang="en-US" dirty="0"/>
              <a:t>https://cio-wiki.org/wiki/Application_Architecture</a:t>
            </a:r>
            <a:endParaRPr dirty="0"/>
          </a:p>
        </p:txBody>
      </p:sp>
      <p:sp>
        <p:nvSpPr>
          <p:cNvPr id="2704" name="Google Shape;2704;p4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grpSp>
        <p:nvGrpSpPr>
          <p:cNvPr id="2705" name="Google Shape;2705;p45"/>
          <p:cNvGrpSpPr/>
          <p:nvPr/>
        </p:nvGrpSpPr>
        <p:grpSpPr>
          <a:xfrm>
            <a:off x="5532233" y="1331668"/>
            <a:ext cx="2898265" cy="2712158"/>
            <a:chOff x="6727934" y="1261064"/>
            <a:chExt cx="1795259" cy="1679875"/>
          </a:xfrm>
        </p:grpSpPr>
        <p:grpSp>
          <p:nvGrpSpPr>
            <p:cNvPr id="2706" name="Google Shape;2706;p45"/>
            <p:cNvGrpSpPr/>
            <p:nvPr/>
          </p:nvGrpSpPr>
          <p:grpSpPr>
            <a:xfrm>
              <a:off x="8384122" y="2614871"/>
              <a:ext cx="139071" cy="139071"/>
              <a:chOff x="5448853" y="3419595"/>
              <a:chExt cx="78736" cy="78736"/>
            </a:xfrm>
          </p:grpSpPr>
          <p:sp>
            <p:nvSpPr>
              <p:cNvPr id="2707" name="Google Shape;2707;p45"/>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5"/>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5"/>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5"/>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5"/>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5"/>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5"/>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5" name="Google Shape;2715;p45"/>
            <p:cNvSpPr/>
            <p:nvPr/>
          </p:nvSpPr>
          <p:spPr>
            <a:xfrm>
              <a:off x="7379802" y="2174552"/>
              <a:ext cx="423166" cy="165915"/>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5"/>
            <p:cNvSpPr/>
            <p:nvPr/>
          </p:nvSpPr>
          <p:spPr>
            <a:xfrm>
              <a:off x="8240247" y="1261064"/>
              <a:ext cx="108447" cy="108388"/>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5"/>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5"/>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5"/>
            <p:cNvSpPr/>
            <p:nvPr/>
          </p:nvSpPr>
          <p:spPr>
            <a:xfrm>
              <a:off x="8286210" y="1697806"/>
              <a:ext cx="47143" cy="47674"/>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5"/>
            <p:cNvSpPr/>
            <p:nvPr/>
          </p:nvSpPr>
          <p:spPr>
            <a:xfrm>
              <a:off x="6843404" y="1371577"/>
              <a:ext cx="517865" cy="515682"/>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5"/>
            <p:cNvSpPr/>
            <p:nvPr/>
          </p:nvSpPr>
          <p:spPr>
            <a:xfrm>
              <a:off x="7134585" y="1285137"/>
              <a:ext cx="959027" cy="662893"/>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5"/>
            <p:cNvSpPr/>
            <p:nvPr/>
          </p:nvSpPr>
          <p:spPr>
            <a:xfrm>
              <a:off x="7131340" y="1281833"/>
              <a:ext cx="965576" cy="670032"/>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5"/>
            <p:cNvSpPr/>
            <p:nvPr/>
          </p:nvSpPr>
          <p:spPr>
            <a:xfrm>
              <a:off x="7204681" y="1349156"/>
              <a:ext cx="818837" cy="535389"/>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5"/>
            <p:cNvSpPr/>
            <p:nvPr/>
          </p:nvSpPr>
          <p:spPr>
            <a:xfrm>
              <a:off x="7201376" y="1345320"/>
              <a:ext cx="825445" cy="542469"/>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5"/>
            <p:cNvSpPr/>
            <p:nvPr/>
          </p:nvSpPr>
          <p:spPr>
            <a:xfrm>
              <a:off x="7201376" y="1512300"/>
              <a:ext cx="6608" cy="180666"/>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5"/>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5"/>
            <p:cNvSpPr/>
            <p:nvPr/>
          </p:nvSpPr>
          <p:spPr>
            <a:xfrm>
              <a:off x="6977518" y="1943023"/>
              <a:ext cx="1272625" cy="86026"/>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5"/>
            <p:cNvSpPr/>
            <p:nvPr/>
          </p:nvSpPr>
          <p:spPr>
            <a:xfrm>
              <a:off x="6974214" y="1939778"/>
              <a:ext cx="1279764" cy="92516"/>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5"/>
            <p:cNvSpPr/>
            <p:nvPr/>
          </p:nvSpPr>
          <p:spPr>
            <a:xfrm>
              <a:off x="6986251" y="2005449"/>
              <a:ext cx="1255160"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5"/>
            <p:cNvSpPr/>
            <p:nvPr/>
          </p:nvSpPr>
          <p:spPr>
            <a:xfrm>
              <a:off x="7492557" y="1948511"/>
              <a:ext cx="243090"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5"/>
            <p:cNvSpPr/>
            <p:nvPr/>
          </p:nvSpPr>
          <p:spPr>
            <a:xfrm>
              <a:off x="7489253" y="1945206"/>
              <a:ext cx="249699" cy="33454"/>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5"/>
            <p:cNvSpPr/>
            <p:nvPr/>
          </p:nvSpPr>
          <p:spPr>
            <a:xfrm>
              <a:off x="7368297" y="1450405"/>
              <a:ext cx="438507" cy="375551"/>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5"/>
            <p:cNvSpPr/>
            <p:nvPr/>
          </p:nvSpPr>
          <p:spPr>
            <a:xfrm>
              <a:off x="7397326" y="1420844"/>
              <a:ext cx="438507" cy="375551"/>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5"/>
            <p:cNvSpPr/>
            <p:nvPr/>
          </p:nvSpPr>
          <p:spPr>
            <a:xfrm>
              <a:off x="7394022" y="1417599"/>
              <a:ext cx="445646" cy="382100"/>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5"/>
            <p:cNvSpPr/>
            <p:nvPr/>
          </p:nvSpPr>
          <p:spPr>
            <a:xfrm>
              <a:off x="7464649" y="1618446"/>
              <a:ext cx="302742"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5"/>
            <p:cNvSpPr/>
            <p:nvPr/>
          </p:nvSpPr>
          <p:spPr>
            <a:xfrm>
              <a:off x="7461345" y="1615201"/>
              <a:ext cx="309881" cy="47084"/>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5"/>
            <p:cNvSpPr/>
            <p:nvPr/>
          </p:nvSpPr>
          <p:spPr>
            <a:xfrm>
              <a:off x="7497514" y="1629421"/>
              <a:ext cx="235420"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5"/>
            <p:cNvSpPr/>
            <p:nvPr/>
          </p:nvSpPr>
          <p:spPr>
            <a:xfrm>
              <a:off x="7517221" y="1681934"/>
              <a:ext cx="198189"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5"/>
            <p:cNvSpPr/>
            <p:nvPr/>
          </p:nvSpPr>
          <p:spPr>
            <a:xfrm>
              <a:off x="7513917" y="1678689"/>
              <a:ext cx="204739" cy="30150"/>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5"/>
            <p:cNvSpPr/>
            <p:nvPr/>
          </p:nvSpPr>
          <p:spPr>
            <a:xfrm>
              <a:off x="755716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5"/>
            <p:cNvSpPr/>
            <p:nvPr/>
          </p:nvSpPr>
          <p:spPr>
            <a:xfrm>
              <a:off x="757905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5"/>
            <p:cNvSpPr/>
            <p:nvPr/>
          </p:nvSpPr>
          <p:spPr>
            <a:xfrm>
              <a:off x="7599294" y="1687952"/>
              <a:ext cx="11564" cy="11564"/>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5"/>
            <p:cNvSpPr/>
            <p:nvPr/>
          </p:nvSpPr>
          <p:spPr>
            <a:xfrm>
              <a:off x="7621185" y="1687952"/>
              <a:ext cx="11564" cy="11564"/>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5"/>
            <p:cNvSpPr/>
            <p:nvPr/>
          </p:nvSpPr>
          <p:spPr>
            <a:xfrm>
              <a:off x="764254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5"/>
            <p:cNvSpPr/>
            <p:nvPr/>
          </p:nvSpPr>
          <p:spPr>
            <a:xfrm>
              <a:off x="766443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5"/>
            <p:cNvSpPr/>
            <p:nvPr/>
          </p:nvSpPr>
          <p:spPr>
            <a:xfrm>
              <a:off x="7552800" y="1465215"/>
              <a:ext cx="126442" cy="126501"/>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5"/>
            <p:cNvSpPr/>
            <p:nvPr/>
          </p:nvSpPr>
          <p:spPr>
            <a:xfrm>
              <a:off x="7549496" y="1461380"/>
              <a:ext cx="133582" cy="134172"/>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5"/>
            <p:cNvSpPr/>
            <p:nvPr/>
          </p:nvSpPr>
          <p:spPr>
            <a:xfrm>
              <a:off x="7587789" y="1532007"/>
              <a:ext cx="56465" cy="28498"/>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5"/>
            <p:cNvSpPr/>
            <p:nvPr/>
          </p:nvSpPr>
          <p:spPr>
            <a:xfrm>
              <a:off x="7584544" y="1528702"/>
              <a:ext cx="63546" cy="35106"/>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5"/>
            <p:cNvSpPr/>
            <p:nvPr/>
          </p:nvSpPr>
          <p:spPr>
            <a:xfrm>
              <a:off x="7600415" y="1496428"/>
              <a:ext cx="31802" cy="31802"/>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5"/>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5"/>
            <p:cNvSpPr/>
            <p:nvPr/>
          </p:nvSpPr>
          <p:spPr>
            <a:xfrm>
              <a:off x="7569203" y="1724121"/>
              <a:ext cx="93637" cy="29029"/>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5"/>
            <p:cNvSpPr/>
            <p:nvPr/>
          </p:nvSpPr>
          <p:spPr>
            <a:xfrm>
              <a:off x="7565898" y="1720817"/>
              <a:ext cx="100245"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5"/>
            <p:cNvSpPr/>
            <p:nvPr/>
          </p:nvSpPr>
          <p:spPr>
            <a:xfrm>
              <a:off x="6772246" y="1753682"/>
              <a:ext cx="559993" cy="977022"/>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5"/>
            <p:cNvSpPr/>
            <p:nvPr/>
          </p:nvSpPr>
          <p:spPr>
            <a:xfrm>
              <a:off x="6731179" y="1693971"/>
              <a:ext cx="559993" cy="995726"/>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5"/>
            <p:cNvSpPr/>
            <p:nvPr/>
          </p:nvSpPr>
          <p:spPr>
            <a:xfrm>
              <a:off x="6727934" y="1690725"/>
              <a:ext cx="566542" cy="1002216"/>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5"/>
            <p:cNvSpPr/>
            <p:nvPr/>
          </p:nvSpPr>
          <p:spPr>
            <a:xfrm>
              <a:off x="6732301" y="1693971"/>
              <a:ext cx="558341" cy="80538"/>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5"/>
            <p:cNvSpPr/>
            <p:nvPr/>
          </p:nvSpPr>
          <p:spPr>
            <a:xfrm>
              <a:off x="6728465" y="1690725"/>
              <a:ext cx="565480" cy="87088"/>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5"/>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5"/>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5"/>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5"/>
            <p:cNvSpPr/>
            <p:nvPr/>
          </p:nvSpPr>
          <p:spPr>
            <a:xfrm>
              <a:off x="6820392" y="1885023"/>
              <a:ext cx="176889"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5"/>
            <p:cNvSpPr/>
            <p:nvPr/>
          </p:nvSpPr>
          <p:spPr>
            <a:xfrm>
              <a:off x="7032804" y="1885023"/>
              <a:ext cx="67912"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5"/>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5"/>
            <p:cNvSpPr/>
            <p:nvPr/>
          </p:nvSpPr>
          <p:spPr>
            <a:xfrm>
              <a:off x="7027848" y="2016364"/>
              <a:ext cx="176889"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5"/>
            <p:cNvSpPr/>
            <p:nvPr/>
          </p:nvSpPr>
          <p:spPr>
            <a:xfrm>
              <a:off x="6924415" y="2016364"/>
              <a:ext cx="67912"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5"/>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5"/>
            <p:cNvSpPr/>
            <p:nvPr/>
          </p:nvSpPr>
          <p:spPr>
            <a:xfrm>
              <a:off x="6820392" y="1950163"/>
              <a:ext cx="94227"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5"/>
            <p:cNvSpPr/>
            <p:nvPr/>
          </p:nvSpPr>
          <p:spPr>
            <a:xfrm>
              <a:off x="6945184" y="1950163"/>
              <a:ext cx="155531"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5"/>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5"/>
            <p:cNvSpPr/>
            <p:nvPr/>
          </p:nvSpPr>
          <p:spPr>
            <a:xfrm>
              <a:off x="6820392" y="2074955"/>
              <a:ext cx="176889"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5"/>
            <p:cNvSpPr/>
            <p:nvPr/>
          </p:nvSpPr>
          <p:spPr>
            <a:xfrm>
              <a:off x="7032804" y="2074955"/>
              <a:ext cx="67912"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5"/>
            <p:cNvSpPr/>
            <p:nvPr/>
          </p:nvSpPr>
          <p:spPr>
            <a:xfrm>
              <a:off x="6820392" y="2286245"/>
              <a:ext cx="176889"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5"/>
            <p:cNvSpPr/>
            <p:nvPr/>
          </p:nvSpPr>
          <p:spPr>
            <a:xfrm>
              <a:off x="7032804" y="2286245"/>
              <a:ext cx="67912"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5"/>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5"/>
            <p:cNvSpPr/>
            <p:nvPr/>
          </p:nvSpPr>
          <p:spPr>
            <a:xfrm>
              <a:off x="7027848" y="2206886"/>
              <a:ext cx="176889"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5"/>
            <p:cNvSpPr/>
            <p:nvPr/>
          </p:nvSpPr>
          <p:spPr>
            <a:xfrm>
              <a:off x="6924415" y="2206886"/>
              <a:ext cx="67912"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5"/>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5"/>
            <p:cNvSpPr/>
            <p:nvPr/>
          </p:nvSpPr>
          <p:spPr>
            <a:xfrm>
              <a:off x="7123669" y="2357403"/>
              <a:ext cx="67381"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5"/>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5"/>
            <p:cNvSpPr/>
            <p:nvPr/>
          </p:nvSpPr>
          <p:spPr>
            <a:xfrm>
              <a:off x="6820392" y="2140094"/>
              <a:ext cx="94227"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5"/>
            <p:cNvSpPr/>
            <p:nvPr/>
          </p:nvSpPr>
          <p:spPr>
            <a:xfrm>
              <a:off x="6945184" y="2140094"/>
              <a:ext cx="155531"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5"/>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5"/>
            <p:cNvSpPr/>
            <p:nvPr/>
          </p:nvSpPr>
          <p:spPr>
            <a:xfrm>
              <a:off x="7017994" y="2427440"/>
              <a:ext cx="155531"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5"/>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5"/>
            <p:cNvSpPr/>
            <p:nvPr/>
          </p:nvSpPr>
          <p:spPr>
            <a:xfrm>
              <a:off x="7433436" y="2415403"/>
              <a:ext cx="731867" cy="521700"/>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5"/>
            <p:cNvSpPr/>
            <p:nvPr/>
          </p:nvSpPr>
          <p:spPr>
            <a:xfrm>
              <a:off x="7430191" y="2412099"/>
              <a:ext cx="738947" cy="52883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5"/>
            <p:cNvSpPr/>
            <p:nvPr/>
          </p:nvSpPr>
          <p:spPr>
            <a:xfrm>
              <a:off x="7474502" y="2375989"/>
              <a:ext cx="731867" cy="8820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5"/>
            <p:cNvSpPr/>
            <p:nvPr/>
          </p:nvSpPr>
          <p:spPr>
            <a:xfrm>
              <a:off x="7471198" y="2372685"/>
              <a:ext cx="738475" cy="94758"/>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5"/>
            <p:cNvSpPr/>
            <p:nvPr/>
          </p:nvSpPr>
          <p:spPr>
            <a:xfrm>
              <a:off x="7553862" y="2401715"/>
              <a:ext cx="33454" cy="33985"/>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5"/>
            <p:cNvSpPr/>
            <p:nvPr/>
          </p:nvSpPr>
          <p:spPr>
            <a:xfrm>
              <a:off x="7606434" y="2401715"/>
              <a:ext cx="33985" cy="33985"/>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5"/>
            <p:cNvSpPr/>
            <p:nvPr/>
          </p:nvSpPr>
          <p:spPr>
            <a:xfrm>
              <a:off x="7501349" y="2401715"/>
              <a:ext cx="33985" cy="33985"/>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5"/>
            <p:cNvSpPr/>
            <p:nvPr/>
          </p:nvSpPr>
          <p:spPr>
            <a:xfrm>
              <a:off x="7473971" y="2464140"/>
              <a:ext cx="732398" cy="430246"/>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5"/>
            <p:cNvSpPr/>
            <p:nvPr/>
          </p:nvSpPr>
          <p:spPr>
            <a:xfrm>
              <a:off x="7470667" y="2460305"/>
              <a:ext cx="739006" cy="437386"/>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5"/>
            <p:cNvSpPr/>
            <p:nvPr/>
          </p:nvSpPr>
          <p:spPr>
            <a:xfrm>
              <a:off x="7778310" y="2564859"/>
              <a:ext cx="336078"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5"/>
            <p:cNvSpPr/>
            <p:nvPr/>
          </p:nvSpPr>
          <p:spPr>
            <a:xfrm>
              <a:off x="7778310" y="2614657"/>
              <a:ext cx="122666"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5"/>
            <p:cNvSpPr/>
            <p:nvPr/>
          </p:nvSpPr>
          <p:spPr>
            <a:xfrm>
              <a:off x="7941395" y="2614657"/>
              <a:ext cx="147270"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5"/>
            <p:cNvSpPr/>
            <p:nvPr/>
          </p:nvSpPr>
          <p:spPr>
            <a:xfrm>
              <a:off x="7778310" y="2766237"/>
              <a:ext cx="217896"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5"/>
            <p:cNvSpPr/>
            <p:nvPr/>
          </p:nvSpPr>
          <p:spPr>
            <a:xfrm>
              <a:off x="7778310" y="2667170"/>
              <a:ext cx="338851"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5"/>
            <p:cNvSpPr/>
            <p:nvPr/>
          </p:nvSpPr>
          <p:spPr>
            <a:xfrm>
              <a:off x="7778310" y="2716969"/>
              <a:ext cx="112223"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5"/>
            <p:cNvSpPr/>
            <p:nvPr/>
          </p:nvSpPr>
          <p:spPr>
            <a:xfrm>
              <a:off x="7915670" y="2716969"/>
              <a:ext cx="198720"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5"/>
            <p:cNvSpPr/>
            <p:nvPr/>
          </p:nvSpPr>
          <p:spPr>
            <a:xfrm>
              <a:off x="7525953" y="2548397"/>
              <a:ext cx="219017" cy="219017"/>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5"/>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5"/>
            <p:cNvSpPr/>
            <p:nvPr/>
          </p:nvSpPr>
          <p:spPr>
            <a:xfrm>
              <a:off x="7516631" y="2550049"/>
              <a:ext cx="218486" cy="218427"/>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5"/>
            <p:cNvSpPr/>
            <p:nvPr/>
          </p:nvSpPr>
          <p:spPr>
            <a:xfrm>
              <a:off x="7513386" y="2546213"/>
              <a:ext cx="225567" cy="225567"/>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5"/>
            <p:cNvSpPr/>
            <p:nvPr/>
          </p:nvSpPr>
          <p:spPr>
            <a:xfrm>
              <a:off x="7662251" y="2565921"/>
              <a:ext cx="54813" cy="54813"/>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5"/>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5"/>
            <p:cNvSpPr/>
            <p:nvPr/>
          </p:nvSpPr>
          <p:spPr>
            <a:xfrm>
              <a:off x="7985707" y="2216444"/>
              <a:ext cx="377203" cy="33908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5"/>
            <p:cNvSpPr/>
            <p:nvPr/>
          </p:nvSpPr>
          <p:spPr>
            <a:xfrm>
              <a:off x="8001047" y="2212904"/>
              <a:ext cx="345991" cy="345991"/>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5"/>
            <p:cNvSpPr/>
            <p:nvPr/>
          </p:nvSpPr>
          <p:spPr>
            <a:xfrm>
              <a:off x="7997212" y="2199923"/>
              <a:ext cx="384873" cy="339382"/>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5"/>
            <p:cNvSpPr/>
            <p:nvPr/>
          </p:nvSpPr>
          <p:spPr>
            <a:xfrm>
              <a:off x="8016388" y="2196442"/>
              <a:ext cx="345991" cy="345991"/>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5"/>
            <p:cNvSpPr/>
            <p:nvPr/>
          </p:nvSpPr>
          <p:spPr>
            <a:xfrm>
              <a:off x="8070553" y="2285655"/>
              <a:ext cx="224505" cy="141842"/>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5"/>
            <p:cNvSpPr/>
            <p:nvPr/>
          </p:nvSpPr>
          <p:spPr>
            <a:xfrm>
              <a:off x="8066718" y="2282410"/>
              <a:ext cx="231585" cy="148391"/>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4AA0D76-C717-B7B4-03E3-D6BFC8C3A65F}"/>
              </a:ext>
            </a:extLst>
          </p:cNvPr>
          <p:cNvSpPr txBox="1"/>
          <p:nvPr/>
        </p:nvSpPr>
        <p:spPr>
          <a:xfrm>
            <a:off x="8452894" y="4720804"/>
            <a:ext cx="393233" cy="307777"/>
          </a:xfrm>
          <a:prstGeom prst="rect">
            <a:avLst/>
          </a:prstGeom>
          <a:noFill/>
        </p:spPr>
        <p:txBody>
          <a:bodyPr wrap="square" rtlCol="0">
            <a:spAutoFit/>
          </a:bodyPr>
          <a:lstStyle/>
          <a:p>
            <a:r>
              <a:rPr lang="en-US" dirty="0"/>
              <a:t>23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31BA477A-4850-C296-2A9E-E93B2FC243FB}"/>
              </a:ext>
            </a:extLst>
          </p:cNvPr>
          <p:cNvSpPr/>
          <p:nvPr/>
        </p:nvSpPr>
        <p:spPr>
          <a:xfrm>
            <a:off x="2736273" y="1399308"/>
            <a:ext cx="3830782" cy="2542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n w="0"/>
                <a:solidFill>
                  <a:schemeClr val="tx1"/>
                </a:solidFill>
                <a:effectLst>
                  <a:outerShdw blurRad="38100" dist="19050" dir="2700000" algn="tl" rotWithShape="0">
                    <a:schemeClr val="dk1">
                      <a:alpha val="40000"/>
                    </a:schemeClr>
                  </a:outerShdw>
                </a:effectLst>
              </a:rPr>
              <a:t>Any Question?</a:t>
            </a:r>
          </a:p>
        </p:txBody>
      </p:sp>
      <p:sp>
        <p:nvSpPr>
          <p:cNvPr id="2" name="TextBox 1">
            <a:extLst>
              <a:ext uri="{FF2B5EF4-FFF2-40B4-BE49-F238E27FC236}">
                <a16:creationId xmlns:a16="http://schemas.microsoft.com/office/drawing/2014/main" id="{827F38CB-2182-6370-761A-D9BE253B23C0}"/>
              </a:ext>
            </a:extLst>
          </p:cNvPr>
          <p:cNvSpPr txBox="1"/>
          <p:nvPr/>
        </p:nvSpPr>
        <p:spPr>
          <a:xfrm>
            <a:off x="8452894" y="4720804"/>
            <a:ext cx="407088" cy="307777"/>
          </a:xfrm>
          <a:prstGeom prst="rect">
            <a:avLst/>
          </a:prstGeom>
          <a:noFill/>
        </p:spPr>
        <p:txBody>
          <a:bodyPr wrap="square" rtlCol="0">
            <a:spAutoFit/>
          </a:bodyPr>
          <a:lstStyle/>
          <a:p>
            <a:r>
              <a:rPr lang="en-US" dirty="0"/>
              <a:t>24</a:t>
            </a:r>
          </a:p>
        </p:txBody>
      </p:sp>
    </p:spTree>
    <p:extLst>
      <p:ext uri="{BB962C8B-B14F-4D97-AF65-F5344CB8AC3E}">
        <p14:creationId xmlns:p14="http://schemas.microsoft.com/office/powerpoint/2010/main" val="303683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6"/>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072" name="Google Shape;1072;p26"/>
          <p:cNvSpPr txBox="1">
            <a:spLocks noGrp="1"/>
          </p:cNvSpPr>
          <p:nvPr>
            <p:ph type="title"/>
          </p:nvPr>
        </p:nvSpPr>
        <p:spPr>
          <a:xfrm>
            <a:off x="720000"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073" name="Google Shape;1073;p26"/>
          <p:cNvSpPr txBox="1">
            <a:spLocks noGrp="1"/>
          </p:cNvSpPr>
          <p:nvPr>
            <p:ph type="title" idx="2"/>
          </p:nvPr>
        </p:nvSpPr>
        <p:spPr>
          <a:xfrm>
            <a:off x="720000" y="3066688"/>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074" name="Google Shape;1074;p26"/>
          <p:cNvSpPr txBox="1">
            <a:spLocks noGrp="1"/>
          </p:cNvSpPr>
          <p:nvPr>
            <p:ph type="title" idx="3"/>
          </p:nvPr>
        </p:nvSpPr>
        <p:spPr>
          <a:xfrm>
            <a:off x="2709178"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075" name="Google Shape;1075;p26"/>
          <p:cNvSpPr txBox="1">
            <a:spLocks noGrp="1"/>
          </p:cNvSpPr>
          <p:nvPr>
            <p:ph type="title" idx="4"/>
          </p:nvPr>
        </p:nvSpPr>
        <p:spPr>
          <a:xfrm>
            <a:off x="2709178" y="3066688"/>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1076" name="Google Shape;1076;p26"/>
          <p:cNvSpPr txBox="1">
            <a:spLocks noGrp="1"/>
          </p:cNvSpPr>
          <p:nvPr>
            <p:ph type="title" idx="5"/>
          </p:nvPr>
        </p:nvSpPr>
        <p:spPr>
          <a:xfrm>
            <a:off x="4698355" y="14046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077" name="Google Shape;1077;p26"/>
          <p:cNvSpPr txBox="1">
            <a:spLocks noGrp="1"/>
          </p:cNvSpPr>
          <p:nvPr>
            <p:ph type="title" idx="6"/>
          </p:nvPr>
        </p:nvSpPr>
        <p:spPr>
          <a:xfrm>
            <a:off x="4698355" y="3066688"/>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1078" name="Google Shape;1078;p26"/>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Definition </a:t>
            </a:r>
            <a:endParaRPr dirty="0"/>
          </a:p>
        </p:txBody>
      </p:sp>
      <p:sp>
        <p:nvSpPr>
          <p:cNvPr id="1079" name="Google Shape;1079;p26"/>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Uses</a:t>
            </a:r>
            <a:endParaRPr dirty="0"/>
          </a:p>
        </p:txBody>
      </p:sp>
      <p:sp>
        <p:nvSpPr>
          <p:cNvPr id="1080" name="Google Shape;1080;p26"/>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Benefits</a:t>
            </a:r>
            <a:endParaRPr dirty="0"/>
          </a:p>
        </p:txBody>
      </p:sp>
      <p:sp>
        <p:nvSpPr>
          <p:cNvPr id="1081" name="Google Shape;1081;p26"/>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Categories</a:t>
            </a:r>
            <a:endParaRPr dirty="0"/>
          </a:p>
        </p:txBody>
      </p:sp>
      <p:sp>
        <p:nvSpPr>
          <p:cNvPr id="1082" name="Google Shape;1082;p26"/>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 and risks</a:t>
            </a:r>
            <a:endParaRPr dirty="0"/>
          </a:p>
        </p:txBody>
      </p:sp>
      <p:sp>
        <p:nvSpPr>
          <p:cNvPr id="1083" name="Google Shape;1083;p26"/>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Team Preference, end.</a:t>
            </a:r>
            <a:endParaRPr dirty="0"/>
          </a:p>
        </p:txBody>
      </p:sp>
      <p:grpSp>
        <p:nvGrpSpPr>
          <p:cNvPr id="1084" name="Google Shape;1084;p26"/>
          <p:cNvGrpSpPr/>
          <p:nvPr/>
        </p:nvGrpSpPr>
        <p:grpSpPr>
          <a:xfrm>
            <a:off x="6444695" y="1114373"/>
            <a:ext cx="1986215" cy="3269968"/>
            <a:chOff x="6934075" y="1778325"/>
            <a:chExt cx="689275" cy="1134775"/>
          </a:xfrm>
        </p:grpSpPr>
        <p:sp>
          <p:nvSpPr>
            <p:cNvPr id="1085" name="Google Shape;1085;p26"/>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8540D60-FA6F-38BE-5665-6D4B41ED2BD4}"/>
              </a:ext>
            </a:extLst>
          </p:cNvPr>
          <p:cNvSpPr txBox="1"/>
          <p:nvPr/>
        </p:nvSpPr>
        <p:spPr>
          <a:xfrm>
            <a:off x="8452894" y="4720804"/>
            <a:ext cx="329403" cy="307777"/>
          </a:xfrm>
          <a:prstGeom prst="rect">
            <a:avLst/>
          </a:prstGeom>
          <a:noFill/>
        </p:spPr>
        <p:txBody>
          <a:bodyPr wrap="square" rtlCol="0">
            <a:spAutoFit/>
          </a:bodyPr>
          <a:lstStyle/>
          <a:p>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095212" y="173444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Application Architecture?</a:t>
            </a:r>
            <a:endParaRPr dirty="0"/>
          </a:p>
        </p:txBody>
      </p:sp>
      <p:sp>
        <p:nvSpPr>
          <p:cNvPr id="1290" name="Google Shape;1290;p28"/>
          <p:cNvSpPr txBox="1">
            <a:spLocks noGrp="1"/>
          </p:cNvSpPr>
          <p:nvPr>
            <p:ph type="title" idx="2"/>
          </p:nvPr>
        </p:nvSpPr>
        <p:spPr>
          <a:xfrm>
            <a:off x="4095212" y="896004"/>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grpSp>
        <p:nvGrpSpPr>
          <p:cNvPr id="1291" name="Google Shape;1291;p28"/>
          <p:cNvGrpSpPr/>
          <p:nvPr/>
        </p:nvGrpSpPr>
        <p:grpSpPr>
          <a:xfrm>
            <a:off x="713237" y="1219150"/>
            <a:ext cx="2955370" cy="2463165"/>
            <a:chOff x="1136562" y="1210000"/>
            <a:chExt cx="2955370" cy="2463165"/>
          </a:xfrm>
        </p:grpSpPr>
        <p:sp>
          <p:nvSpPr>
            <p:cNvPr id="1292" name="Google Shape;1292;p28"/>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C61464A-A228-CB23-FB88-C3C2D46DFE43}"/>
              </a:ext>
            </a:extLst>
          </p:cNvPr>
          <p:cNvSpPr txBox="1"/>
          <p:nvPr/>
        </p:nvSpPr>
        <p:spPr>
          <a:xfrm>
            <a:off x="8452894" y="4720804"/>
            <a:ext cx="329403" cy="307777"/>
          </a:xfrm>
          <a:prstGeom prst="rect">
            <a:avLst/>
          </a:prstGeom>
          <a:noFill/>
        </p:spPr>
        <p:txBody>
          <a:bodyPr wrap="square" rtlCol="0">
            <a:spAutoFit/>
          </a:bodyPr>
          <a:lstStyle/>
          <a:p>
            <a:r>
              <a:rPr lang="en-US"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58862-3D02-042C-6E4A-EA0441B985CE}"/>
              </a:ext>
            </a:extLst>
          </p:cNvPr>
          <p:cNvSpPr>
            <a:spLocks noGrp="1"/>
          </p:cNvSpPr>
          <p:nvPr>
            <p:ph type="title"/>
          </p:nvPr>
        </p:nvSpPr>
        <p:spPr/>
        <p:txBody>
          <a:bodyPr/>
          <a:lstStyle/>
          <a:p>
            <a:r>
              <a:rPr lang="en" dirty="0"/>
              <a:t>Application Architecture</a:t>
            </a:r>
            <a:endParaRPr lang="en-US" dirty="0"/>
          </a:p>
        </p:txBody>
      </p:sp>
      <p:sp>
        <p:nvSpPr>
          <p:cNvPr id="7" name="TextBox 6">
            <a:extLst>
              <a:ext uri="{FF2B5EF4-FFF2-40B4-BE49-F238E27FC236}">
                <a16:creationId xmlns:a16="http://schemas.microsoft.com/office/drawing/2014/main" id="{47220C98-7A34-508B-7FE2-5E736DECAA23}"/>
              </a:ext>
            </a:extLst>
          </p:cNvPr>
          <p:cNvSpPr txBox="1"/>
          <p:nvPr/>
        </p:nvSpPr>
        <p:spPr>
          <a:xfrm>
            <a:off x="768928" y="1544782"/>
            <a:ext cx="5264728" cy="3108543"/>
          </a:xfrm>
          <a:prstGeom prst="rect">
            <a:avLst/>
          </a:prstGeom>
          <a:noFill/>
        </p:spPr>
        <p:txBody>
          <a:bodyPr wrap="square" rtlCol="0">
            <a:spAutoFit/>
          </a:bodyPr>
          <a:lstStyle/>
          <a:p>
            <a:r>
              <a:rPr lang="en-US" dirty="0"/>
              <a:t>The blueprint to communicate the following design decisions: </a:t>
            </a:r>
          </a:p>
          <a:p>
            <a:endParaRPr lang="en-US" dirty="0"/>
          </a:p>
          <a:p>
            <a:pPr marL="285750" indent="-285750">
              <a:buFont typeface="Wingdings" panose="05000000000000000000" pitchFamily="2" charset="2"/>
              <a:buChar char="v"/>
            </a:pPr>
            <a:r>
              <a:rPr lang="en-US" dirty="0">
                <a:solidFill>
                  <a:srgbClr val="2B2B2B"/>
                </a:solidFill>
                <a:latin typeface="poppins" panose="00000500000000000000" pitchFamily="2" charset="0"/>
              </a:rPr>
              <a:t>D</a:t>
            </a:r>
            <a:r>
              <a:rPr lang="en-US" b="0" i="0" dirty="0">
                <a:solidFill>
                  <a:srgbClr val="2B2B2B"/>
                </a:solidFill>
                <a:effectLst/>
                <a:latin typeface="poppins" panose="00000500000000000000" pitchFamily="2" charset="0"/>
              </a:rPr>
              <a:t>efines the methods and patterns</a:t>
            </a:r>
          </a:p>
          <a:p>
            <a:pPr marL="285750" indent="-285750">
              <a:buFont typeface="Wingdings" panose="05000000000000000000" pitchFamily="2" charset="2"/>
              <a:buChar char="v"/>
            </a:pPr>
            <a:r>
              <a:rPr lang="en-US" dirty="0"/>
              <a:t>The degree to which the information system will be centralized or distributed.</a:t>
            </a:r>
          </a:p>
          <a:p>
            <a:pPr marL="285750" indent="-285750">
              <a:buFont typeface="Wingdings" panose="05000000000000000000" pitchFamily="2" charset="2"/>
              <a:buChar char="v"/>
            </a:pPr>
            <a:r>
              <a:rPr lang="en-US" dirty="0"/>
              <a:t>The distribution of stored data.</a:t>
            </a:r>
          </a:p>
          <a:p>
            <a:pPr marL="285750" indent="-285750">
              <a:buFont typeface="Wingdings" panose="05000000000000000000" pitchFamily="2" charset="2"/>
              <a:buChar char="v"/>
            </a:pPr>
            <a:r>
              <a:rPr lang="en-US" dirty="0"/>
              <a:t>The implementation technology for software developed in-house.</a:t>
            </a:r>
          </a:p>
          <a:p>
            <a:pPr marL="285750" indent="-285750">
              <a:buFont typeface="Wingdings" panose="05000000000000000000" pitchFamily="2" charset="2"/>
              <a:buChar char="v"/>
            </a:pPr>
            <a:r>
              <a:rPr lang="en-US" dirty="0"/>
              <a:t>The integration of commercial off-the-shelf software.</a:t>
            </a:r>
          </a:p>
          <a:p>
            <a:pPr marL="285750" indent="-285750">
              <a:buFont typeface="Wingdings" panose="05000000000000000000" pitchFamily="2" charset="2"/>
              <a:buChar char="v"/>
            </a:pPr>
            <a:r>
              <a:rPr lang="en-US" dirty="0"/>
              <a:t>The technology to be used to implement the user interface.</a:t>
            </a:r>
          </a:p>
          <a:p>
            <a:pPr marL="285750" indent="-285750">
              <a:buFont typeface="Wingdings" panose="05000000000000000000" pitchFamily="2" charset="2"/>
              <a:buChar char="v"/>
            </a:pPr>
            <a:r>
              <a:rPr lang="en-US" dirty="0"/>
              <a:t>The technology to be used to interface with other systems.</a:t>
            </a:r>
          </a:p>
          <a:p>
            <a:pPr marL="285750" indent="-285750">
              <a:buFont typeface="Wingdings" panose="05000000000000000000" pitchFamily="2" charset="2"/>
              <a:buChar char="v"/>
            </a:pPr>
            <a:r>
              <a:rPr lang="en-US" b="0" i="0" dirty="0">
                <a:solidFill>
                  <a:srgbClr val="2B2B2B"/>
                </a:solidFill>
                <a:effectLst/>
                <a:latin typeface="poppins" panose="00000500000000000000" pitchFamily="2" charset="0"/>
              </a:rPr>
              <a:t>provides the direction and best practices to build your application with the right features and structure.</a:t>
            </a:r>
            <a:endParaRPr lang="en-US" dirty="0">
              <a:solidFill>
                <a:srgbClr val="2B2B2B"/>
              </a:solidFill>
              <a:latin typeface="poppins" panose="00000500000000000000" pitchFamily="2" charset="0"/>
            </a:endParaRPr>
          </a:p>
          <a:p>
            <a:pPr marL="285750" indent="-285750">
              <a:buFont typeface="Wingdings" panose="05000000000000000000" pitchFamily="2" charset="2"/>
              <a:buChar char="v"/>
            </a:pPr>
            <a:endParaRPr lang="en-US" dirty="0"/>
          </a:p>
        </p:txBody>
      </p:sp>
      <p:pic>
        <p:nvPicPr>
          <p:cNvPr id="8" name="Picture 7">
            <a:extLst>
              <a:ext uri="{FF2B5EF4-FFF2-40B4-BE49-F238E27FC236}">
                <a16:creationId xmlns:a16="http://schemas.microsoft.com/office/drawing/2014/main" id="{79D17208-B03D-2897-7681-6BB5E2E12F51}"/>
              </a:ext>
            </a:extLst>
          </p:cNvPr>
          <p:cNvPicPr>
            <a:picLocks noChangeAspect="1"/>
          </p:cNvPicPr>
          <p:nvPr/>
        </p:nvPicPr>
        <p:blipFill>
          <a:blip r:embed="rId3"/>
          <a:stretch>
            <a:fillRect/>
          </a:stretch>
        </p:blipFill>
        <p:spPr>
          <a:xfrm>
            <a:off x="6405893" y="1224391"/>
            <a:ext cx="1969179" cy="3304318"/>
          </a:xfrm>
          <a:prstGeom prst="rect">
            <a:avLst/>
          </a:prstGeom>
        </p:spPr>
      </p:pic>
      <p:sp>
        <p:nvSpPr>
          <p:cNvPr id="2" name="TextBox 1">
            <a:extLst>
              <a:ext uri="{FF2B5EF4-FFF2-40B4-BE49-F238E27FC236}">
                <a16:creationId xmlns:a16="http://schemas.microsoft.com/office/drawing/2014/main" id="{CB6C4690-3B4D-E635-EA2F-B2A86421B542}"/>
              </a:ext>
            </a:extLst>
          </p:cNvPr>
          <p:cNvSpPr txBox="1"/>
          <p:nvPr/>
        </p:nvSpPr>
        <p:spPr>
          <a:xfrm>
            <a:off x="8452894" y="4720804"/>
            <a:ext cx="329403" cy="307777"/>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5116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grpSp>
        <p:nvGrpSpPr>
          <p:cNvPr id="1866" name="Google Shape;1866;p36"/>
          <p:cNvGrpSpPr/>
          <p:nvPr/>
        </p:nvGrpSpPr>
        <p:grpSpPr>
          <a:xfrm>
            <a:off x="7935587" y="643786"/>
            <a:ext cx="1028304" cy="651614"/>
            <a:chOff x="6935864" y="2236396"/>
            <a:chExt cx="1450309" cy="1101420"/>
          </a:xfrm>
        </p:grpSpPr>
        <p:sp>
          <p:nvSpPr>
            <p:cNvPr id="1867" name="Google Shape;1867;p36"/>
            <p:cNvSpPr/>
            <p:nvPr/>
          </p:nvSpPr>
          <p:spPr>
            <a:xfrm>
              <a:off x="7453832" y="2696876"/>
              <a:ext cx="878888" cy="640940"/>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6"/>
            <p:cNvSpPr/>
            <p:nvPr/>
          </p:nvSpPr>
          <p:spPr>
            <a:xfrm>
              <a:off x="7503251" y="2648105"/>
              <a:ext cx="878888" cy="108276"/>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7498568" y="2644070"/>
              <a:ext cx="887605" cy="11634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8230351" y="2680162"/>
              <a:ext cx="42215" cy="41495"/>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8295187" y="2680162"/>
              <a:ext cx="42215" cy="41495"/>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8166235" y="2680162"/>
              <a:ext cx="41495" cy="41495"/>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7502603" y="2756309"/>
              <a:ext cx="878888" cy="528702"/>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6"/>
            <p:cNvSpPr/>
            <p:nvPr/>
          </p:nvSpPr>
          <p:spPr>
            <a:xfrm>
              <a:off x="7498568" y="2752346"/>
              <a:ext cx="887605" cy="536698"/>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6"/>
            <p:cNvSpPr/>
            <p:nvPr/>
          </p:nvSpPr>
          <p:spPr>
            <a:xfrm>
              <a:off x="8104713" y="2863288"/>
              <a:ext cx="194580" cy="299470"/>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8100751" y="2858605"/>
              <a:ext cx="202576" cy="30883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8109396" y="2868619"/>
              <a:ext cx="187880" cy="290753"/>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8104713" y="2864585"/>
              <a:ext cx="197246" cy="298822"/>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8106082" y="2867971"/>
              <a:ext cx="187160" cy="294788"/>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8101399" y="2863504"/>
              <a:ext cx="196525" cy="303937"/>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7614913" y="2880001"/>
              <a:ext cx="413077" cy="8717"/>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7614913" y="2941451"/>
              <a:ext cx="150420" cy="8789"/>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7815400" y="2941451"/>
              <a:ext cx="181181" cy="8789"/>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614913" y="3127891"/>
              <a:ext cx="268061" cy="8141"/>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7614913" y="3006287"/>
              <a:ext cx="416391" cy="8068"/>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7614913" y="3067738"/>
              <a:ext cx="137740" cy="8141"/>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7783991" y="3067738"/>
              <a:ext cx="243999" cy="8141"/>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7828728" y="2978192"/>
              <a:ext cx="1441" cy="25502"/>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6"/>
            <p:cNvSpPr/>
            <p:nvPr/>
          </p:nvSpPr>
          <p:spPr>
            <a:xfrm>
              <a:off x="6940547" y="2426870"/>
              <a:ext cx="670404" cy="47726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6935864" y="2422187"/>
              <a:ext cx="679121" cy="486558"/>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p:nvPr/>
          </p:nvSpPr>
          <p:spPr>
            <a:xfrm>
              <a:off x="6978007" y="2390778"/>
              <a:ext cx="670332" cy="80253"/>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6973973" y="2386095"/>
              <a:ext cx="678401" cy="88969"/>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049471" y="2413470"/>
              <a:ext cx="32850" cy="3285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6"/>
            <p:cNvSpPr/>
            <p:nvPr/>
          </p:nvSpPr>
          <p:spPr>
            <a:xfrm>
              <a:off x="7097594" y="2413470"/>
              <a:ext cx="33499" cy="3285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6"/>
            <p:cNvSpPr/>
            <p:nvPr/>
          </p:nvSpPr>
          <p:spPr>
            <a:xfrm>
              <a:off x="7001420" y="2413470"/>
              <a:ext cx="33427" cy="3285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6"/>
            <p:cNvSpPr/>
            <p:nvPr/>
          </p:nvSpPr>
          <p:spPr>
            <a:xfrm>
              <a:off x="6977359" y="2470958"/>
              <a:ext cx="670332" cy="393699"/>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6"/>
            <p:cNvSpPr/>
            <p:nvPr/>
          </p:nvSpPr>
          <p:spPr>
            <a:xfrm>
              <a:off x="6973325" y="2466996"/>
              <a:ext cx="679049" cy="402343"/>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7280720" y="2562521"/>
              <a:ext cx="284126" cy="8141"/>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7280720" y="2607978"/>
              <a:ext cx="105034" cy="8789"/>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7417091" y="2607978"/>
              <a:ext cx="126358" cy="8789"/>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6"/>
            <p:cNvSpPr/>
            <p:nvPr/>
          </p:nvSpPr>
          <p:spPr>
            <a:xfrm>
              <a:off x="7280720" y="2747015"/>
              <a:ext cx="185215" cy="8068"/>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6"/>
            <p:cNvSpPr/>
            <p:nvPr/>
          </p:nvSpPr>
          <p:spPr>
            <a:xfrm>
              <a:off x="7280720" y="2656101"/>
              <a:ext cx="286791" cy="8068"/>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7280720" y="2701558"/>
              <a:ext cx="96317" cy="8717"/>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6"/>
            <p:cNvSpPr/>
            <p:nvPr/>
          </p:nvSpPr>
          <p:spPr>
            <a:xfrm>
              <a:off x="7395695" y="2701558"/>
              <a:ext cx="169150" cy="8717"/>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6"/>
            <p:cNvSpPr/>
            <p:nvPr/>
          </p:nvSpPr>
          <p:spPr>
            <a:xfrm>
              <a:off x="7028147" y="2542494"/>
              <a:ext cx="203225" cy="2032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6"/>
            <p:cNvSpPr/>
            <p:nvPr/>
          </p:nvSpPr>
          <p:spPr>
            <a:xfrm>
              <a:off x="7024113" y="2538460"/>
              <a:ext cx="211221" cy="211942"/>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6"/>
            <p:cNvSpPr/>
            <p:nvPr/>
          </p:nvSpPr>
          <p:spPr>
            <a:xfrm>
              <a:off x="7019430" y="2543791"/>
              <a:ext cx="203225" cy="203297"/>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6"/>
            <p:cNvSpPr/>
            <p:nvPr/>
          </p:nvSpPr>
          <p:spPr>
            <a:xfrm>
              <a:off x="7015396" y="2539828"/>
              <a:ext cx="211293" cy="211870"/>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6"/>
            <p:cNvSpPr/>
            <p:nvPr/>
          </p:nvSpPr>
          <p:spPr>
            <a:xfrm>
              <a:off x="7465214" y="2255991"/>
              <a:ext cx="339525" cy="302136"/>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6"/>
            <p:cNvSpPr/>
            <p:nvPr/>
          </p:nvSpPr>
          <p:spPr>
            <a:xfrm>
              <a:off x="7479910" y="2252461"/>
              <a:ext cx="310132" cy="310132"/>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6"/>
            <p:cNvSpPr/>
            <p:nvPr/>
          </p:nvSpPr>
          <p:spPr>
            <a:xfrm>
              <a:off x="7489275" y="2240430"/>
              <a:ext cx="324828" cy="302064"/>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6"/>
            <p:cNvSpPr/>
            <p:nvPr/>
          </p:nvSpPr>
          <p:spPr>
            <a:xfrm>
              <a:off x="7496623" y="2236396"/>
              <a:ext cx="310781" cy="310204"/>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6"/>
            <p:cNvSpPr/>
            <p:nvPr/>
          </p:nvSpPr>
          <p:spPr>
            <a:xfrm>
              <a:off x="7602162" y="2236396"/>
              <a:ext cx="98335" cy="310204"/>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6"/>
            <p:cNvSpPr/>
            <p:nvPr/>
          </p:nvSpPr>
          <p:spPr>
            <a:xfrm>
              <a:off x="7507934" y="2339341"/>
              <a:ext cx="285422" cy="8068"/>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6"/>
            <p:cNvSpPr/>
            <p:nvPr/>
          </p:nvSpPr>
          <p:spPr>
            <a:xfrm>
              <a:off x="7507934" y="2440917"/>
              <a:ext cx="285422" cy="8717"/>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7BFE2283-0077-DE05-59D8-183E22961B5C}"/>
              </a:ext>
            </a:extLst>
          </p:cNvPr>
          <p:cNvPicPr>
            <a:picLocks noChangeAspect="1"/>
          </p:cNvPicPr>
          <p:nvPr/>
        </p:nvPicPr>
        <p:blipFill>
          <a:blip r:embed="rId3"/>
          <a:stretch>
            <a:fillRect/>
          </a:stretch>
        </p:blipFill>
        <p:spPr>
          <a:xfrm>
            <a:off x="942373" y="643786"/>
            <a:ext cx="6975233" cy="4058596"/>
          </a:xfrm>
          <a:prstGeom prst="rect">
            <a:avLst/>
          </a:prstGeom>
        </p:spPr>
      </p:pic>
      <p:sp>
        <p:nvSpPr>
          <p:cNvPr id="2" name="TextBox 1">
            <a:extLst>
              <a:ext uri="{FF2B5EF4-FFF2-40B4-BE49-F238E27FC236}">
                <a16:creationId xmlns:a16="http://schemas.microsoft.com/office/drawing/2014/main" id="{3AEEF105-1D66-BF9A-89AD-2C06277D87DA}"/>
              </a:ext>
            </a:extLst>
          </p:cNvPr>
          <p:cNvSpPr txBox="1"/>
          <p:nvPr/>
        </p:nvSpPr>
        <p:spPr>
          <a:xfrm>
            <a:off x="8452894" y="4720804"/>
            <a:ext cx="329403" cy="307777"/>
          </a:xfrm>
          <a:prstGeom prst="rect">
            <a:avLst/>
          </a:prstGeom>
          <a:noFill/>
        </p:spPr>
        <p:txBody>
          <a:bodyPr wrap="square" rtlCol="0">
            <a:spAutoFit/>
          </a:bodyPr>
          <a:lstStyle/>
          <a:p>
            <a:r>
              <a:rPr lang="en-US"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9;p28">
            <a:extLst>
              <a:ext uri="{FF2B5EF4-FFF2-40B4-BE49-F238E27FC236}">
                <a16:creationId xmlns:a16="http://schemas.microsoft.com/office/drawing/2014/main" id="{B0CCE617-E431-F974-0F22-F44AFDA57DA5}"/>
              </a:ext>
            </a:extLst>
          </p:cNvPr>
          <p:cNvSpPr txBox="1">
            <a:spLocks noGrp="1"/>
          </p:cNvSpPr>
          <p:nvPr>
            <p:ph type="title"/>
          </p:nvPr>
        </p:nvSpPr>
        <p:spPr>
          <a:xfrm>
            <a:off x="4095212" y="173444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Uses of Application Architecture</a:t>
            </a:r>
            <a:endParaRPr dirty="0"/>
          </a:p>
        </p:txBody>
      </p:sp>
      <p:sp>
        <p:nvSpPr>
          <p:cNvPr id="5" name="Google Shape;1290;p28">
            <a:extLst>
              <a:ext uri="{FF2B5EF4-FFF2-40B4-BE49-F238E27FC236}">
                <a16:creationId xmlns:a16="http://schemas.microsoft.com/office/drawing/2014/main" id="{FB064CE6-0E11-A868-2C82-EE75F11950D2}"/>
              </a:ext>
            </a:extLst>
          </p:cNvPr>
          <p:cNvSpPr txBox="1">
            <a:spLocks noGrp="1"/>
          </p:cNvSpPr>
          <p:nvPr>
            <p:ph type="title" idx="2"/>
          </p:nvPr>
        </p:nvSpPr>
        <p:spPr>
          <a:xfrm>
            <a:off x="4095212" y="896004"/>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pic>
        <p:nvPicPr>
          <p:cNvPr id="8" name="Picture 7">
            <a:extLst>
              <a:ext uri="{FF2B5EF4-FFF2-40B4-BE49-F238E27FC236}">
                <a16:creationId xmlns:a16="http://schemas.microsoft.com/office/drawing/2014/main" id="{95421707-3373-4B46-96B1-D27666997F8C}"/>
              </a:ext>
            </a:extLst>
          </p:cNvPr>
          <p:cNvPicPr>
            <a:picLocks noChangeAspect="1"/>
          </p:cNvPicPr>
          <p:nvPr/>
        </p:nvPicPr>
        <p:blipFill>
          <a:blip r:embed="rId3"/>
          <a:stretch>
            <a:fillRect/>
          </a:stretch>
        </p:blipFill>
        <p:spPr>
          <a:xfrm>
            <a:off x="127288" y="1734440"/>
            <a:ext cx="3638502" cy="2269524"/>
          </a:xfrm>
          <a:prstGeom prst="rect">
            <a:avLst/>
          </a:prstGeom>
        </p:spPr>
      </p:pic>
      <p:sp>
        <p:nvSpPr>
          <p:cNvPr id="2" name="TextBox 1">
            <a:extLst>
              <a:ext uri="{FF2B5EF4-FFF2-40B4-BE49-F238E27FC236}">
                <a16:creationId xmlns:a16="http://schemas.microsoft.com/office/drawing/2014/main" id="{BBE099E2-3BBE-6987-7F34-FA496F7BDBBE}"/>
              </a:ext>
            </a:extLst>
          </p:cNvPr>
          <p:cNvSpPr txBox="1"/>
          <p:nvPr/>
        </p:nvSpPr>
        <p:spPr>
          <a:xfrm>
            <a:off x="8452894" y="4720804"/>
            <a:ext cx="329403" cy="307777"/>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541710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2998;p50">
            <a:extLst>
              <a:ext uri="{FF2B5EF4-FFF2-40B4-BE49-F238E27FC236}">
                <a16:creationId xmlns:a16="http://schemas.microsoft.com/office/drawing/2014/main" id="{A65B0D62-7D15-5869-86AA-2F324E1C5ED2}"/>
              </a:ext>
            </a:extLst>
          </p:cNvPr>
          <p:cNvGrpSpPr/>
          <p:nvPr/>
        </p:nvGrpSpPr>
        <p:grpSpPr>
          <a:xfrm>
            <a:off x="683044" y="1863589"/>
            <a:ext cx="184984" cy="160371"/>
            <a:chOff x="5037700" y="2430325"/>
            <a:chExt cx="75950" cy="65850"/>
          </a:xfrm>
        </p:grpSpPr>
        <p:sp>
          <p:nvSpPr>
            <p:cNvPr id="8" name="Google Shape;2999;p50">
              <a:extLst>
                <a:ext uri="{FF2B5EF4-FFF2-40B4-BE49-F238E27FC236}">
                  <a16:creationId xmlns:a16="http://schemas.microsoft.com/office/drawing/2014/main" id="{B82AC166-82B4-EF60-5495-72B26670FDDB}"/>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00;p50">
              <a:extLst>
                <a:ext uri="{FF2B5EF4-FFF2-40B4-BE49-F238E27FC236}">
                  <a16:creationId xmlns:a16="http://schemas.microsoft.com/office/drawing/2014/main" id="{8CD7C76B-BE31-6D2E-3DC1-D35F81F1B381}"/>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748252BD-9BD7-2A3A-FB6A-09F39A0336A9}"/>
              </a:ext>
            </a:extLst>
          </p:cNvPr>
          <p:cNvSpPr txBox="1"/>
          <p:nvPr/>
        </p:nvSpPr>
        <p:spPr>
          <a:xfrm>
            <a:off x="916096" y="1773381"/>
            <a:ext cx="6227618" cy="2893100"/>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Poppins" panose="00000500000000000000" pitchFamily="2" charset="0"/>
              </a:rPr>
              <a:t>It provides a whole picture of your application to ensure a smooth implementation.</a:t>
            </a:r>
          </a:p>
          <a:p>
            <a:pPr algn="l">
              <a:buFont typeface="Arial" panose="020B0604020202020204" pitchFamily="34" charset="0"/>
              <a:buChar char="•"/>
            </a:pPr>
            <a:endParaRPr lang="en-US" b="0" i="0" dirty="0">
              <a:effectLst/>
              <a:latin typeface="Poppins" panose="00000500000000000000" pitchFamily="2" charset="0"/>
            </a:endParaRPr>
          </a:p>
          <a:p>
            <a:pPr algn="l">
              <a:buFont typeface="Arial" panose="020B0604020202020204" pitchFamily="34" charset="0"/>
              <a:buChar char="•"/>
            </a:pPr>
            <a:r>
              <a:rPr lang="en-US" b="0" i="0" dirty="0">
                <a:effectLst/>
                <a:latin typeface="Poppins" panose="00000500000000000000" pitchFamily="2" charset="0"/>
              </a:rPr>
              <a:t>It can help to reduce costs by avoiding redundancies.</a:t>
            </a:r>
          </a:p>
          <a:p>
            <a:pPr algn="l">
              <a:buFont typeface="Arial" panose="020B0604020202020204" pitchFamily="34" charset="0"/>
              <a:buChar char="•"/>
            </a:pPr>
            <a:endParaRPr lang="en-US" b="0" i="0" dirty="0">
              <a:effectLst/>
              <a:latin typeface="Poppins" panose="00000500000000000000" pitchFamily="2" charset="0"/>
            </a:endParaRPr>
          </a:p>
          <a:p>
            <a:pPr algn="l">
              <a:buFont typeface="Arial" panose="020B0604020202020204" pitchFamily="34" charset="0"/>
              <a:buChar char="•"/>
            </a:pPr>
            <a:r>
              <a:rPr lang="en-US" b="0" i="0" dirty="0">
                <a:effectLst/>
                <a:latin typeface="Poppins" panose="00000500000000000000" pitchFamily="2" charset="0"/>
              </a:rPr>
              <a:t>You can build your app precisely with a consistent roadmap.</a:t>
            </a:r>
          </a:p>
          <a:p>
            <a:pPr algn="l">
              <a:buFont typeface="Arial" panose="020B0604020202020204" pitchFamily="34" charset="0"/>
              <a:buChar char="•"/>
            </a:pPr>
            <a:endParaRPr lang="en-US" b="0" i="0" dirty="0">
              <a:effectLst/>
              <a:latin typeface="Poppins" panose="00000500000000000000" pitchFamily="2" charset="0"/>
            </a:endParaRPr>
          </a:p>
          <a:p>
            <a:pPr algn="l">
              <a:buFont typeface="Arial" panose="020B0604020202020204" pitchFamily="34" charset="0"/>
              <a:buChar char="•"/>
            </a:pPr>
            <a:r>
              <a:rPr lang="en-US" b="0" i="0" dirty="0">
                <a:effectLst/>
                <a:latin typeface="Poppins" panose="00000500000000000000" pitchFamily="2" charset="0"/>
              </a:rPr>
              <a:t>It helps to make the right choices for functionalities and app structure.</a:t>
            </a:r>
          </a:p>
          <a:p>
            <a:pPr algn="l">
              <a:buFont typeface="Arial" panose="020B0604020202020204" pitchFamily="34" charset="0"/>
              <a:buChar char="•"/>
            </a:pPr>
            <a:endParaRPr lang="en-US" b="0" i="0" dirty="0">
              <a:effectLst/>
              <a:latin typeface="Poppins" panose="00000500000000000000" pitchFamily="2" charset="0"/>
            </a:endParaRPr>
          </a:p>
          <a:p>
            <a:pPr algn="l">
              <a:buFont typeface="Arial" panose="020B0604020202020204" pitchFamily="34" charset="0"/>
              <a:buChar char="•"/>
            </a:pPr>
            <a:r>
              <a:rPr lang="en-US" b="0" i="0" dirty="0">
                <a:effectLst/>
                <a:latin typeface="Poppins" panose="00000500000000000000" pitchFamily="2" charset="0"/>
              </a:rPr>
              <a:t>You can build a well-structured application by reducing complexities.</a:t>
            </a:r>
          </a:p>
          <a:p>
            <a:endParaRPr lang="en-US" dirty="0"/>
          </a:p>
        </p:txBody>
      </p:sp>
      <p:grpSp>
        <p:nvGrpSpPr>
          <p:cNvPr id="11" name="Google Shape;2998;p50">
            <a:extLst>
              <a:ext uri="{FF2B5EF4-FFF2-40B4-BE49-F238E27FC236}">
                <a16:creationId xmlns:a16="http://schemas.microsoft.com/office/drawing/2014/main" id="{5C33E1DB-2A0B-F35F-7BE4-F3B66C32B2AD}"/>
              </a:ext>
            </a:extLst>
          </p:cNvPr>
          <p:cNvGrpSpPr/>
          <p:nvPr/>
        </p:nvGrpSpPr>
        <p:grpSpPr>
          <a:xfrm>
            <a:off x="664662" y="2491564"/>
            <a:ext cx="179192" cy="160371"/>
            <a:chOff x="5037700" y="2430325"/>
            <a:chExt cx="73572" cy="65850"/>
          </a:xfrm>
        </p:grpSpPr>
        <p:sp>
          <p:nvSpPr>
            <p:cNvPr id="12" name="Google Shape;2999;p50">
              <a:extLst>
                <a:ext uri="{FF2B5EF4-FFF2-40B4-BE49-F238E27FC236}">
                  <a16:creationId xmlns:a16="http://schemas.microsoft.com/office/drawing/2014/main" id="{5D0AF502-D099-4771-5AC9-A7301641B90C}"/>
                </a:ext>
              </a:extLst>
            </p:cNvPr>
            <p:cNvSpPr/>
            <p:nvPr/>
          </p:nvSpPr>
          <p:spPr>
            <a:xfrm>
              <a:off x="5057322"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00;p50">
              <a:extLst>
                <a:ext uri="{FF2B5EF4-FFF2-40B4-BE49-F238E27FC236}">
                  <a16:creationId xmlns:a16="http://schemas.microsoft.com/office/drawing/2014/main" id="{E1736E01-4F6B-26DF-33D9-2458D1D4246A}"/>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2998;p50">
            <a:extLst>
              <a:ext uri="{FF2B5EF4-FFF2-40B4-BE49-F238E27FC236}">
                <a16:creationId xmlns:a16="http://schemas.microsoft.com/office/drawing/2014/main" id="{EB60E74A-B4D4-2C15-26B4-6739CCF3D746}"/>
              </a:ext>
            </a:extLst>
          </p:cNvPr>
          <p:cNvGrpSpPr/>
          <p:nvPr/>
        </p:nvGrpSpPr>
        <p:grpSpPr>
          <a:xfrm>
            <a:off x="644135" y="2940041"/>
            <a:ext cx="184984" cy="160371"/>
            <a:chOff x="5037700" y="2430325"/>
            <a:chExt cx="75950" cy="65850"/>
          </a:xfrm>
        </p:grpSpPr>
        <p:sp>
          <p:nvSpPr>
            <p:cNvPr id="15" name="Google Shape;2999;p50">
              <a:extLst>
                <a:ext uri="{FF2B5EF4-FFF2-40B4-BE49-F238E27FC236}">
                  <a16:creationId xmlns:a16="http://schemas.microsoft.com/office/drawing/2014/main" id="{22B48E12-1954-90DB-8FB8-7765D4290BD7}"/>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000;p50">
              <a:extLst>
                <a:ext uri="{FF2B5EF4-FFF2-40B4-BE49-F238E27FC236}">
                  <a16:creationId xmlns:a16="http://schemas.microsoft.com/office/drawing/2014/main" id="{BA173F1F-956D-8480-634E-631BC386AD84}"/>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998;p50">
            <a:extLst>
              <a:ext uri="{FF2B5EF4-FFF2-40B4-BE49-F238E27FC236}">
                <a16:creationId xmlns:a16="http://schemas.microsoft.com/office/drawing/2014/main" id="{48D1DA06-BD6F-5128-9F3B-A8500C8D7248}"/>
              </a:ext>
            </a:extLst>
          </p:cNvPr>
          <p:cNvGrpSpPr/>
          <p:nvPr/>
        </p:nvGrpSpPr>
        <p:grpSpPr>
          <a:xfrm>
            <a:off x="644135" y="3388518"/>
            <a:ext cx="184984" cy="160371"/>
            <a:chOff x="5037700" y="2430325"/>
            <a:chExt cx="75950" cy="65850"/>
          </a:xfrm>
        </p:grpSpPr>
        <p:sp>
          <p:nvSpPr>
            <p:cNvPr id="18" name="Google Shape;2999;p50">
              <a:extLst>
                <a:ext uri="{FF2B5EF4-FFF2-40B4-BE49-F238E27FC236}">
                  <a16:creationId xmlns:a16="http://schemas.microsoft.com/office/drawing/2014/main" id="{D8A01F6F-83F9-CC22-D532-83D24BDE8AF9}"/>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0;p50">
              <a:extLst>
                <a:ext uri="{FF2B5EF4-FFF2-40B4-BE49-F238E27FC236}">
                  <a16:creationId xmlns:a16="http://schemas.microsoft.com/office/drawing/2014/main" id="{04913040-01D0-0BEF-F085-67DAB8EFFAF8}"/>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998;p50">
            <a:extLst>
              <a:ext uri="{FF2B5EF4-FFF2-40B4-BE49-F238E27FC236}">
                <a16:creationId xmlns:a16="http://schemas.microsoft.com/office/drawing/2014/main" id="{5509BB7D-F7FE-75F6-242C-C5CA69F14E10}"/>
              </a:ext>
            </a:extLst>
          </p:cNvPr>
          <p:cNvGrpSpPr/>
          <p:nvPr/>
        </p:nvGrpSpPr>
        <p:grpSpPr>
          <a:xfrm>
            <a:off x="685661" y="3921918"/>
            <a:ext cx="184984" cy="160371"/>
            <a:chOff x="5037700" y="2430325"/>
            <a:chExt cx="75950" cy="65850"/>
          </a:xfrm>
        </p:grpSpPr>
        <p:sp>
          <p:nvSpPr>
            <p:cNvPr id="21" name="Google Shape;2999;p50">
              <a:extLst>
                <a:ext uri="{FF2B5EF4-FFF2-40B4-BE49-F238E27FC236}">
                  <a16:creationId xmlns:a16="http://schemas.microsoft.com/office/drawing/2014/main" id="{92F97573-AF60-5C85-84B9-DA547CA9B585}"/>
                </a:ext>
              </a:extLst>
            </p:cNvPr>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00;p50">
              <a:extLst>
                <a:ext uri="{FF2B5EF4-FFF2-40B4-BE49-F238E27FC236}">
                  <a16:creationId xmlns:a16="http://schemas.microsoft.com/office/drawing/2014/main" id="{89079153-38E0-1A00-2963-06E3A7A7FB3A}"/>
                </a:ext>
              </a:extLst>
            </p:cNvPr>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A90CCC2E-0827-CE70-7EEC-6B22B820B019}"/>
              </a:ext>
            </a:extLst>
          </p:cNvPr>
          <p:cNvSpPr txBox="1"/>
          <p:nvPr/>
        </p:nvSpPr>
        <p:spPr>
          <a:xfrm>
            <a:off x="843854" y="762463"/>
            <a:ext cx="4244722" cy="400110"/>
          </a:xfrm>
          <a:prstGeom prst="rect">
            <a:avLst/>
          </a:prstGeom>
          <a:noFill/>
        </p:spPr>
        <p:txBody>
          <a:bodyPr wrap="square" rtlCol="0">
            <a:spAutoFit/>
          </a:bodyPr>
          <a:lstStyle/>
          <a:p>
            <a:r>
              <a:rPr lang="en-US" sz="2000" b="1" dirty="0"/>
              <a:t>Uses of Application Architecture</a:t>
            </a:r>
          </a:p>
        </p:txBody>
      </p:sp>
      <p:sp>
        <p:nvSpPr>
          <p:cNvPr id="2" name="TextBox 1">
            <a:extLst>
              <a:ext uri="{FF2B5EF4-FFF2-40B4-BE49-F238E27FC236}">
                <a16:creationId xmlns:a16="http://schemas.microsoft.com/office/drawing/2014/main" id="{7009319E-E536-B6CA-8582-160BC242D6AD}"/>
              </a:ext>
            </a:extLst>
          </p:cNvPr>
          <p:cNvSpPr txBox="1"/>
          <p:nvPr/>
        </p:nvSpPr>
        <p:spPr>
          <a:xfrm>
            <a:off x="8452894" y="4720804"/>
            <a:ext cx="329403" cy="307777"/>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164002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Google Shape;1289;p28">
            <a:extLst>
              <a:ext uri="{FF2B5EF4-FFF2-40B4-BE49-F238E27FC236}">
                <a16:creationId xmlns:a16="http://schemas.microsoft.com/office/drawing/2014/main" id="{3396BB05-EC71-60D0-F889-539A0C80D635}"/>
              </a:ext>
            </a:extLst>
          </p:cNvPr>
          <p:cNvSpPr txBox="1">
            <a:spLocks noGrp="1"/>
          </p:cNvSpPr>
          <p:nvPr>
            <p:ph type="title"/>
          </p:nvPr>
        </p:nvSpPr>
        <p:spPr>
          <a:xfrm>
            <a:off x="4095212" y="173444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Benefits of Application Architecture </a:t>
            </a:r>
            <a:br>
              <a:rPr lang="en-US" dirty="0"/>
            </a:br>
            <a:endParaRPr dirty="0"/>
          </a:p>
        </p:txBody>
      </p:sp>
      <p:sp>
        <p:nvSpPr>
          <p:cNvPr id="211" name="Google Shape;1290;p28">
            <a:extLst>
              <a:ext uri="{FF2B5EF4-FFF2-40B4-BE49-F238E27FC236}">
                <a16:creationId xmlns:a16="http://schemas.microsoft.com/office/drawing/2014/main" id="{34081E69-9559-8542-23A7-FF3C3DF71DDD}"/>
              </a:ext>
            </a:extLst>
          </p:cNvPr>
          <p:cNvSpPr txBox="1">
            <a:spLocks noGrp="1"/>
          </p:cNvSpPr>
          <p:nvPr>
            <p:ph type="title" idx="2"/>
          </p:nvPr>
        </p:nvSpPr>
        <p:spPr>
          <a:xfrm>
            <a:off x="4095212" y="896004"/>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pic>
        <p:nvPicPr>
          <p:cNvPr id="419" name="Picture 418">
            <a:extLst>
              <a:ext uri="{FF2B5EF4-FFF2-40B4-BE49-F238E27FC236}">
                <a16:creationId xmlns:a16="http://schemas.microsoft.com/office/drawing/2014/main" id="{4FC4B9F1-9265-3E8E-E5D2-2557F54DCBF1}"/>
              </a:ext>
            </a:extLst>
          </p:cNvPr>
          <p:cNvPicPr>
            <a:picLocks noChangeAspect="1"/>
          </p:cNvPicPr>
          <p:nvPr/>
        </p:nvPicPr>
        <p:blipFill>
          <a:blip r:embed="rId2"/>
          <a:stretch>
            <a:fillRect/>
          </a:stretch>
        </p:blipFill>
        <p:spPr>
          <a:xfrm>
            <a:off x="626668" y="1452235"/>
            <a:ext cx="3314075" cy="2205366"/>
          </a:xfrm>
          <a:prstGeom prst="rect">
            <a:avLst/>
          </a:prstGeom>
        </p:spPr>
      </p:pic>
      <p:sp>
        <p:nvSpPr>
          <p:cNvPr id="2" name="TextBox 1">
            <a:extLst>
              <a:ext uri="{FF2B5EF4-FFF2-40B4-BE49-F238E27FC236}">
                <a16:creationId xmlns:a16="http://schemas.microsoft.com/office/drawing/2014/main" id="{923F964F-8C8D-865A-9101-0ED9440DFC4F}"/>
              </a:ext>
            </a:extLst>
          </p:cNvPr>
          <p:cNvSpPr txBox="1"/>
          <p:nvPr/>
        </p:nvSpPr>
        <p:spPr>
          <a:xfrm>
            <a:off x="8452894" y="4720804"/>
            <a:ext cx="329403" cy="307777"/>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868565035"/>
      </p:ext>
    </p:extLst>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TotalTime>
  <Words>1595</Words>
  <Application>Microsoft Office PowerPoint</Application>
  <PresentationFormat>On-screen Show (16:9)</PresentationFormat>
  <Paragraphs>161</Paragraphs>
  <Slides>29</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Wingdings</vt:lpstr>
      <vt:lpstr>poppins</vt:lpstr>
      <vt:lpstr>IBM Plex Sans</vt:lpstr>
      <vt:lpstr>Söhne</vt:lpstr>
      <vt:lpstr>Segoe UI Historic</vt:lpstr>
      <vt:lpstr>Sora</vt:lpstr>
      <vt:lpstr>poppins</vt:lpstr>
      <vt:lpstr>Open Sans</vt:lpstr>
      <vt:lpstr>Software Engineering Business Plan by Slidesgo</vt:lpstr>
      <vt:lpstr>Application Architecture</vt:lpstr>
      <vt:lpstr>Executive summary</vt:lpstr>
      <vt:lpstr>Table of contents</vt:lpstr>
      <vt:lpstr>What is Application Architecture?</vt:lpstr>
      <vt:lpstr>Application Architecture</vt:lpstr>
      <vt:lpstr>PowerPoint Presentation</vt:lpstr>
      <vt:lpstr>Uses of Application Architecture</vt:lpstr>
      <vt:lpstr>PowerPoint Presentation</vt:lpstr>
      <vt:lpstr>Benefits of Application Architecture  </vt:lpstr>
      <vt:lpstr>PowerPoint Presentation</vt:lpstr>
      <vt:lpstr>PowerPoint Presentation</vt:lpstr>
      <vt:lpstr>PowerPoint Presentation</vt:lpstr>
      <vt:lpstr>Benefits in Software Engineering </vt:lpstr>
      <vt:lpstr>Benefits in Software Engineering </vt:lpstr>
      <vt:lpstr>Benefits in Software Engineering </vt:lpstr>
      <vt:lpstr>Types of Application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of Application Architecture.</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Architecture</dc:title>
  <cp:lastModifiedBy>Sakibul Islam</cp:lastModifiedBy>
  <cp:revision>14</cp:revision>
  <dcterms:modified xsi:type="dcterms:W3CDTF">2023-12-18T08:19:54Z</dcterms:modified>
</cp:coreProperties>
</file>