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7" r:id="rId3"/>
    <p:sldId id="258" r:id="rId4"/>
    <p:sldId id="260" r:id="rId5"/>
    <p:sldId id="261" r:id="rId6"/>
    <p:sldId id="262" r:id="rId7"/>
    <p:sldId id="274" r:id="rId8"/>
    <p:sldId id="281" r:id="rId9"/>
    <p:sldId id="282" r:id="rId10"/>
    <p:sldId id="263" r:id="rId11"/>
    <p:sldId id="283" r:id="rId12"/>
    <p:sldId id="277" r:id="rId13"/>
    <p:sldId id="278" r:id="rId14"/>
    <p:sldId id="280" r:id="rId15"/>
    <p:sldId id="284" r:id="rId16"/>
    <p:sldId id="27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33CC33"/>
    <a:srgbClr val="00FFCC"/>
    <a:srgbClr val="C50B68"/>
    <a:srgbClr val="CC0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FDAC-EAA8-443E-A6E9-8D0C4B4D435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A8FD0-B578-4B49-9B6A-42739907AE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88F-AB7F-4AE2-80BC-20CEAA5BB9C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EF81-763A-4857-B7FE-3E380252946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EB59-67C8-4FEC-9FE3-8F3EBB7D787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6AF1-E855-465D-BB59-2B55E796063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6009-CC8A-4022-80C1-EDF36811E01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AAB-E3D0-4C27-8598-94DF7B6D30D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8552-6C36-405C-B5F4-9FF5F253B44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C0F3-D7CE-4C5F-A346-DCE5279A50C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7805-062F-4728-BE5B-B5FE3E492C1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ECB3-368C-4A74-A00D-7C567D3AE2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80E8-DB05-4BEF-81EF-D7CF9B7756B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A04F-10B3-4E97-B482-2D1137166F3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7CC4-4722-4072-B3BD-12FF142A093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2B06-B356-4FBB-9690-A8ADCCAA78C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5F9-665F-43A7-92CC-2B694CBD59A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A4D-E2A6-4BA6-B7C6-7601FD97D6B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Jagannath University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EC47-8897-4E93-8B1E-FE890C38B93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  Jagannath University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452" y="3778416"/>
            <a:ext cx="119145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                                                                       Presented By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88055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Tanvir </a:t>
            </a:r>
            <a:r>
              <a:rPr lang="en-US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Ahammad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Shabikun Nahar(B190305013)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Lecturer                                                                                                                                      &amp;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Department of CSE                                                                                               Md.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Islam(B190305035)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Jagannath University.                                                                                            Department of CSE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Jagannath University.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algn="ctr"/>
            <a:endParaRPr lang="en-US" sz="16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7452" y="26267"/>
            <a:ext cx="11784560" cy="45175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Peripherals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Interfacing Project: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Automation System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ZeroSplash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pic>
        <p:nvPicPr>
          <p:cNvPr id="1026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512" y="123093"/>
            <a:ext cx="8454514" cy="83124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7042" y="1467057"/>
            <a:ext cx="9833146" cy="3245045"/>
          </a:xfrm>
        </p:spPr>
        <p:txBody>
          <a:bodyPr>
            <a:noAutofit/>
          </a:bodyPr>
          <a:lstStyle/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Control Relays With Internet Using Blynk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ESP32 module is connected with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you can control the home appliances from Blynk App and push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buttons.You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control, monitor the real-time status of the relays from anywhere in the world with the Blynk App.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Control Relays Without Internet Using Push-buttons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ESP32 will check for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every 3 seconds. When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available, the ESP32 will automatically connect with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  <p:pic>
        <p:nvPicPr>
          <p:cNvPr id="8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0" y="787782"/>
            <a:ext cx="9579929" cy="505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Configure the Blynk App for the ESP32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ESP32 will check for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every 3 seconds. When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available, the ESP32 will automatically connect with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Install the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 App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Google play store or App store. Then create an account and tap on the New Project.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Give the name of the project, select ESP32 Dev Board, Connection type will be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Then tap on Create.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Blynk will send an authentication token to the registered email ID. Tap on OK.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Add the Button Widgets in the Blynk App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112" y="1790184"/>
            <a:ext cx="9744076" cy="2908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 Code for Blynk ESP32 Home Automation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add 4 button widgets to control the 4 relays. Here I have used virtual pins V1, V2, V3, V4 for 4 buttons. And mode will be Switch.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 Program the ESP32 With Arduino IDE</a:t>
            </a:r>
            <a:endParaRPr lang="en-US" sz="20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uploading the code to ESP32, if you see the "Connecting....___" text, then press the BOOT button of the ESP32.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0" y="571500"/>
            <a:ext cx="9450389" cy="37465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14: Connect the Home Appliances</a:t>
            </a:r>
            <a:endParaRPr lang="en-US" sz="2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uploading the code, if the ESP32 connects with the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blue LED will turn on. Then you can control the relay module from the Blynk App and push-button. Connect the 8 home appliances as per the circuit diagram. Please take proper safety precautions while working with high voltage.</a:t>
            </a: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15: Turn ON the Supply</a:t>
            </a:r>
            <a:endParaRPr lang="en-US" sz="2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16: Finally!!</a:t>
            </a:r>
            <a:endParaRPr lang="en-US" sz="2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the 5-volt DC supply. Turn on the 110V/230V supply and 5V DC supply. </a:t>
            </a: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Video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Link :</a:t>
            </a:r>
            <a:endParaRPr lang="en-US"/>
          </a:p>
          <a:p>
            <a:endParaRPr lang="en-US"/>
          </a:p>
          <a:p>
            <a:r>
              <a:rPr lang="en-US" altLang="en-US"/>
              <a:t>https://youtu.be/NC-j6BA_e4w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4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478" y="2386479"/>
            <a:ext cx="10515600" cy="29794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lang="en-US" sz="2400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Monika M Patel; Mehul A </a:t>
            </a:r>
            <a:r>
              <a:rPr lang="en-US" sz="2400" i="1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Jajal</a:t>
            </a:r>
            <a:r>
              <a:rPr lang="en-US" sz="2400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i="1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Dixita</a:t>
            </a:r>
            <a:r>
              <a:rPr lang="en-US" sz="2400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400" i="1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vataliya</a:t>
            </a:r>
            <a:r>
              <a:rPr lang="en-US" sz="2400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Home Automation using Raspberry Pi. International Journal of Innovative and Emerging Research in Engineering Volume 2, Issue 3, 2015. </a:t>
            </a:r>
            <a:endParaRPr lang="en-US" sz="2400" i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in Home Automation and Energy Efficient Smart Home Technologies Simon G. M. Koo Department of Computer Engineering, Santa Clara University, CA 95053, USA.</a:t>
            </a:r>
            <a:endParaRPr lang="en-US" sz="2400" i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cap="none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2259"/>
            <a:ext cx="10515600" cy="3433481"/>
          </a:xfrm>
        </p:spPr>
        <p:txBody>
          <a:bodyPr>
            <a:noAutofit/>
          </a:bodyPr>
          <a:lstStyle/>
          <a:p>
            <a:pPr algn="ctr"/>
            <a:br>
              <a:rPr lang="en-US" sz="54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US" sz="6600" dirty="0">
                <a:solidFill>
                  <a:schemeClr val="tx1"/>
                </a:solidFill>
                <a:latin typeface="Monotype Corsiva" panose="03010101010201010101" pitchFamily="66" charset="0"/>
                <a:cs typeface="Adobe Hebrew" panose="02040503050201020203" pitchFamily="18" charset="-79"/>
              </a:rPr>
              <a:t>Thank you</a:t>
            </a:r>
            <a:endParaRPr lang="en-US" sz="5400" dirty="0">
              <a:solidFill>
                <a:schemeClr val="tx1"/>
              </a:solidFill>
              <a:latin typeface="Monotype Corsiva" panose="03010101010201010101" pitchFamily="66" charset="0"/>
              <a:cs typeface="Adobe Hebrew" panose="02040503050201020203" pitchFamily="18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483533"/>
            <a:ext cx="8911687" cy="115644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r>
              <a:rPr lang="en-US" sz="4000" dirty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886" y="2217270"/>
            <a:ext cx="9874625" cy="30063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319" y="591672"/>
            <a:ext cx="10067364" cy="16226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0540" y="1984830"/>
            <a:ext cx="9489141" cy="2518617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is the use of machine control systems and information technologies to optimize productivity in producing goods and delivering services.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 the home helps save electricity, reduces manual labor increases reliability and efficiency.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how to design and build a multipurpose remote-control and also by smartphone system that can switch electric household appliances (including fan and light) off and on using Google Assistant interfaced via ESP8266.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45751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32" y="768349"/>
            <a:ext cx="10515600" cy="94073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0812" y="1887633"/>
            <a:ext cx="8892988" cy="364639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low-cost, reliable, and scalable home automation system.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 switch off or on any household appliance.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hardware simplicity, timer feedback, temperature controller to turn off on the device, and voice dial from any phone to toggle the switch state.</a:t>
            </a:r>
            <a:b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br>
              <a:rPr lang="en-US" sz="20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9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&amp; Tools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233" y="1401762"/>
            <a:ext cx="7478519" cy="3711763"/>
          </a:xfrm>
        </p:spPr>
        <p:txBody>
          <a:bodyPr numCol="2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Control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Lighting Automation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Fanning Automation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Automation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Automation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Control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ESP8266 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4-channel 5V SPDT Relay Module 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DHT11 temperature sensor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Switches or pushbuttons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Electric appliances bulbs and fan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Jumper cables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66118"/>
            <a:ext cx="10364451" cy="8427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1224725"/>
            <a:ext cx="8853602" cy="4854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63477"/>
            <a:ext cx="10364451" cy="8427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Module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387739"/>
            <a:ext cx="7619999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2" y="1119218"/>
            <a:ext cx="9797692" cy="52353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63477"/>
            <a:ext cx="10364451" cy="8427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Module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387739"/>
            <a:ext cx="7619999" cy="3651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62" y="1206207"/>
            <a:ext cx="9245341" cy="4851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512" y="123093"/>
            <a:ext cx="8454514" cy="83124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7042" y="1077318"/>
            <a:ext cx="9833146" cy="432510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Connect Everything as Circuit Diagram of the ESP32 Project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The circuit is very simple</a:t>
            </a:r>
            <a:r>
              <a:rPr lang="en-US" sz="2000" b="0" i="0">
                <a:solidFill>
                  <a:schemeClr val="tx1"/>
                </a:solidFill>
                <a:effectLst/>
                <a:latin typeface="-apple-system"/>
              </a:rPr>
              <a:t>, we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have used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D1, D2, D5 &amp; D6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GPIO pins to control the 4-channel relay module.</a:t>
            </a:r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And the GPIO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SD3, D3, D7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&amp;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RX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are connected with the switches to control the relay module manually.</a:t>
            </a:r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I have used the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INPUT_PULLUP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function in Arduino IDE instead of using the pull-up resistors with each push button.</a:t>
            </a:r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As per the source code, when the control pins of the relay module receive a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LOW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signal the relay will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turn 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and the relay will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turn off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for the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HIGH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signal in the control pin.</a:t>
            </a:r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If you want to use the pushbuttons instead of latched switches, then just connect the pushbuttons instead of the latched switches across GPIO pins and GND.</a:t>
            </a:r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Jagannath University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7921-EF9E-403A-9D32-B8843125AE93}" type="slidenum">
              <a:rPr lang="en-US" smtClean="0"/>
            </a:fld>
            <a:endParaRPr lang="en-US"/>
          </a:p>
        </p:txBody>
      </p:sp>
      <p:pic>
        <p:nvPicPr>
          <p:cNvPr id="8" name="Picture 2" descr="Jagannath University Logo PNG Vector (EPS) Fre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53" y="6018857"/>
            <a:ext cx="874059" cy="8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6330</Words>
  <Application>WPS Presentation</Application>
  <PresentationFormat>Widescreen</PresentationFormat>
  <Paragraphs>182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Arial</vt:lpstr>
      <vt:lpstr>Adobe Hebrew</vt:lpstr>
      <vt:lpstr>Segoe Print</vt:lpstr>
      <vt:lpstr>Times New Roman</vt:lpstr>
      <vt:lpstr>Calibri</vt:lpstr>
      <vt:lpstr>-apple-system</vt:lpstr>
      <vt:lpstr>Monotype Corsiva</vt:lpstr>
      <vt:lpstr>Century Gothic</vt:lpstr>
      <vt:lpstr>Microsoft YaHei</vt:lpstr>
      <vt:lpstr>Arial Unicode MS</vt:lpstr>
      <vt:lpstr>Wisp</vt:lpstr>
      <vt:lpstr>Computer Peripherals &amp; Interfacing Project:  Smart Home Automation System  Presented By Team ZeroSplash   </vt:lpstr>
      <vt:lpstr>Table of Contents </vt:lpstr>
      <vt:lpstr>Introduction </vt:lpstr>
      <vt:lpstr>Purpose of the Project</vt:lpstr>
      <vt:lpstr>Features &amp; Tools</vt:lpstr>
      <vt:lpstr>Methodology</vt:lpstr>
      <vt:lpstr>Working Module</vt:lpstr>
      <vt:lpstr>Implementation Module</vt:lpstr>
      <vt:lpstr>Implementation</vt:lpstr>
      <vt:lpstr>Implementation</vt:lpstr>
      <vt:lpstr>PowerPoint 演示文稿</vt:lpstr>
      <vt:lpstr>PowerPoint 演示文稿</vt:lpstr>
      <vt:lpstr>PowerPoint 演示文稿</vt:lpstr>
      <vt:lpstr>Implementation Video</vt:lpstr>
      <vt:lpstr>Referrences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programming project Presentation by</dc:title>
  <dc:creator>Rusnan Shafayet</dc:creator>
  <cp:lastModifiedBy>Md Sakibul Islam</cp:lastModifiedBy>
  <cp:revision>44</cp:revision>
  <dcterms:created xsi:type="dcterms:W3CDTF">2023-08-19T16:12:00Z</dcterms:created>
  <dcterms:modified xsi:type="dcterms:W3CDTF">2024-12-04T20:03:52Z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3B48DE809C08474FAB24AAFB294D09EE_12</vt:lpwstr>
  </property>
  <property fmtid="{D5CDD505-2E9C-101B-9397-08002B2CF9AE}" pid="3" name="KSOProductBuildVer">
    <vt:lpwstr>1033-12.2.0.18911</vt:lpwstr>
  </property>
</Properties>
</file>